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5"/>
  </p:notesMasterIdLst>
  <p:sldIdLst>
    <p:sldId id="256" r:id="rId5"/>
    <p:sldId id="258" r:id="rId6"/>
    <p:sldId id="261" r:id="rId7"/>
    <p:sldId id="260" r:id="rId8"/>
    <p:sldId id="267" r:id="rId9"/>
    <p:sldId id="259" r:id="rId10"/>
    <p:sldId id="262" r:id="rId11"/>
    <p:sldId id="263" r:id="rId12"/>
    <p:sldId id="264" r:id="rId13"/>
    <p:sldId id="265"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ummary Section" id="{AA889711-2A28-4E9D-8522-20CFC9A389B0}">
          <p14:sldIdLst/>
        </p14:section>
        <p14:section name="Title" id="{F41B9228-5F30-4A28-A113-AD2E67F63467}">
          <p14:sldIdLst>
            <p14:sldId id="256"/>
          </p14:sldIdLst>
        </p14:section>
        <p14:section name="Introduction" id="{899AABA4-2748-41E8-BFA6-29073F63A800}">
          <p14:sldIdLst>
            <p14:sldId id="258"/>
            <p14:sldId id="261"/>
            <p14:sldId id="260"/>
          </p14:sldIdLst>
        </p14:section>
        <p14:section name="OneDrive" id="{57FB8646-A2CF-4B2C-92A3-45299C17AFE5}">
          <p14:sldIdLst>
            <p14:sldId id="267"/>
          </p14:sldIdLst>
        </p14:section>
        <p14:section name="SharePoint" id="{E481A0EA-6BD5-4434-83B5-59A3081EE73C}">
          <p14:sldIdLst>
            <p14:sldId id="259"/>
          </p14:sldIdLst>
        </p14:section>
        <p14:section name="Teams" id="{F3BD0BF7-87B7-496E-9285-3C40BA190290}">
          <p14:sldIdLst>
            <p14:sldId id="262"/>
            <p14:sldId id="263"/>
            <p14:sldId id="264"/>
            <p14:sldId id="26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2FA51A-D3C7-403B-9A5B-4D497D15C983}" v="1" dt="2023-02-01T14:33:08.0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50" autoAdjust="0"/>
    <p:restoredTop sz="86418" autoAdjust="0"/>
  </p:normalViewPr>
  <p:slideViewPr>
    <p:cSldViewPr snapToGrid="0">
      <p:cViewPr varScale="1">
        <p:scale>
          <a:sx n="97" d="100"/>
          <a:sy n="97" d="100"/>
        </p:scale>
        <p:origin x="540" y="78"/>
      </p:cViewPr>
      <p:guideLst/>
    </p:cSldViewPr>
  </p:slideViewPr>
  <p:outlineViewPr>
    <p:cViewPr>
      <p:scale>
        <a:sx n="33" d="100"/>
        <a:sy n="33" d="100"/>
      </p:scale>
      <p:origin x="0" y="-7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llas" userId="68de197f-ade3-48d2-90b1-7cc855b3a21c" providerId="ADAL" clId="{322FA51A-D3C7-403B-9A5B-4D497D15C983}"/>
    <pc:docChg chg="undo custSel addSld delSld modSld sldOrd addSection delSection modSection">
      <pc:chgData name="Dallas" userId="68de197f-ade3-48d2-90b1-7cc855b3a21c" providerId="ADAL" clId="{322FA51A-D3C7-403B-9A5B-4D497D15C983}" dt="2023-02-01T14:46:25.240" v="84" actId="2696"/>
      <pc:docMkLst>
        <pc:docMk/>
      </pc:docMkLst>
      <pc:sldChg chg="addSp delSp modSp mod">
        <pc:chgData name="Dallas" userId="68de197f-ade3-48d2-90b1-7cc855b3a21c" providerId="ADAL" clId="{322FA51A-D3C7-403B-9A5B-4D497D15C983}" dt="2023-02-01T14:46:21.460" v="83" actId="478"/>
        <pc:sldMkLst>
          <pc:docMk/>
          <pc:sldMk cId="256719982" sldId="256"/>
        </pc:sldMkLst>
        <pc:graphicFrameChg chg="add del mod modGraphic">
          <ac:chgData name="Dallas" userId="68de197f-ade3-48d2-90b1-7cc855b3a21c" providerId="ADAL" clId="{322FA51A-D3C7-403B-9A5B-4D497D15C983}" dt="2023-02-01T14:37:43.206" v="57" actId="478"/>
          <ac:graphicFrameMkLst>
            <pc:docMk/>
            <pc:sldMk cId="256719982" sldId="256"/>
            <ac:graphicFrameMk id="5" creationId="{8E6BF16E-8F66-9FBC-B0CC-44D4E40A921F}"/>
          </ac:graphicFrameMkLst>
        </pc:graphicFrameChg>
        <pc:graphicFrameChg chg="add del mod modGraphic">
          <ac:chgData name="Dallas" userId="68de197f-ade3-48d2-90b1-7cc855b3a21c" providerId="ADAL" clId="{322FA51A-D3C7-403B-9A5B-4D497D15C983}" dt="2023-02-01T14:37:43.952" v="58" actId="478"/>
          <ac:graphicFrameMkLst>
            <pc:docMk/>
            <pc:sldMk cId="256719982" sldId="256"/>
            <ac:graphicFrameMk id="7" creationId="{EAD78D48-F680-E61F-849F-6CB9F6794B55}"/>
          </ac:graphicFrameMkLst>
        </pc:graphicFrameChg>
        <pc:graphicFrameChg chg="add del mod modGraphic">
          <ac:chgData name="Dallas" userId="68de197f-ade3-48d2-90b1-7cc855b3a21c" providerId="ADAL" clId="{322FA51A-D3C7-403B-9A5B-4D497D15C983}" dt="2023-02-01T14:37:44.730" v="59" actId="478"/>
          <ac:graphicFrameMkLst>
            <pc:docMk/>
            <pc:sldMk cId="256719982" sldId="256"/>
            <ac:graphicFrameMk id="9" creationId="{E95E0E1F-EDCB-B6A7-B704-70C0BFD33D5F}"/>
          </ac:graphicFrameMkLst>
        </pc:graphicFrameChg>
        <pc:graphicFrameChg chg="add del mod modGraphic">
          <ac:chgData name="Dallas" userId="68de197f-ade3-48d2-90b1-7cc855b3a21c" providerId="ADAL" clId="{322FA51A-D3C7-403B-9A5B-4D497D15C983}" dt="2023-02-01T14:37:45.541" v="60" actId="478"/>
          <ac:graphicFrameMkLst>
            <pc:docMk/>
            <pc:sldMk cId="256719982" sldId="256"/>
            <ac:graphicFrameMk id="11" creationId="{731702CD-B6B9-6BDF-18BD-22A44F01066A}"/>
          </ac:graphicFrameMkLst>
        </pc:graphicFrameChg>
        <pc:graphicFrameChg chg="add del mod modGraphic">
          <ac:chgData name="Dallas" userId="68de197f-ade3-48d2-90b1-7cc855b3a21c" providerId="ADAL" clId="{322FA51A-D3C7-403B-9A5B-4D497D15C983}" dt="2023-02-01T14:38:02.948" v="61" actId="478"/>
          <ac:graphicFrameMkLst>
            <pc:docMk/>
            <pc:sldMk cId="256719982" sldId="256"/>
            <ac:graphicFrameMk id="13" creationId="{70761B74-FDFE-AC74-22E8-49CDF2537FCA}"/>
          </ac:graphicFrameMkLst>
        </pc:graphicFrameChg>
        <pc:graphicFrameChg chg="add del mod modGraphic">
          <ac:chgData name="Dallas" userId="68de197f-ade3-48d2-90b1-7cc855b3a21c" providerId="ADAL" clId="{322FA51A-D3C7-403B-9A5B-4D497D15C983}" dt="2023-02-01T14:38:04.166" v="62" actId="478"/>
          <ac:graphicFrameMkLst>
            <pc:docMk/>
            <pc:sldMk cId="256719982" sldId="256"/>
            <ac:graphicFrameMk id="15" creationId="{6C0A9BA5-6393-BECD-1794-8C99B6B87ADF}"/>
          </ac:graphicFrameMkLst>
        </pc:graphicFrameChg>
        <pc:graphicFrameChg chg="add del mod modGraphic">
          <ac:chgData name="Dallas" userId="68de197f-ade3-48d2-90b1-7cc855b3a21c" providerId="ADAL" clId="{322FA51A-D3C7-403B-9A5B-4D497D15C983}" dt="2023-02-01T14:46:21.460" v="83" actId="478"/>
          <ac:graphicFrameMkLst>
            <pc:docMk/>
            <pc:sldMk cId="256719982" sldId="256"/>
            <ac:graphicFrameMk id="17" creationId="{BA35A761-D716-EB00-7211-6F5877EA9813}"/>
          </ac:graphicFrameMkLst>
        </pc:graphicFrameChg>
        <pc:graphicFrameChg chg="add del mod modGraphic">
          <ac:chgData name="Dallas" userId="68de197f-ade3-48d2-90b1-7cc855b3a21c" providerId="ADAL" clId="{322FA51A-D3C7-403B-9A5B-4D497D15C983}" dt="2023-02-01T14:46:21.460" v="83" actId="478"/>
          <ac:graphicFrameMkLst>
            <pc:docMk/>
            <pc:sldMk cId="256719982" sldId="256"/>
            <ac:graphicFrameMk id="19" creationId="{A5581147-91FB-741A-2356-D4B8D3B1CF30}"/>
          </ac:graphicFrameMkLst>
        </pc:graphicFrameChg>
        <pc:graphicFrameChg chg="add del mod modGraphic">
          <ac:chgData name="Dallas" userId="68de197f-ade3-48d2-90b1-7cc855b3a21c" providerId="ADAL" clId="{322FA51A-D3C7-403B-9A5B-4D497D15C983}" dt="2023-02-01T14:46:21.460" v="83" actId="478"/>
          <ac:graphicFrameMkLst>
            <pc:docMk/>
            <pc:sldMk cId="256719982" sldId="256"/>
            <ac:graphicFrameMk id="21" creationId="{17BDDC9C-258B-5EA1-78C2-2534B6205E93}"/>
          </ac:graphicFrameMkLst>
        </pc:graphicFrameChg>
      </pc:sldChg>
      <pc:sldChg chg="addSp modSp new del mod">
        <pc:chgData name="Dallas" userId="68de197f-ade3-48d2-90b1-7cc855b3a21c" providerId="ADAL" clId="{322FA51A-D3C7-403B-9A5B-4D497D15C983}" dt="2023-02-01T14:42:18.387" v="68" actId="47"/>
        <pc:sldMkLst>
          <pc:docMk/>
          <pc:sldMk cId="861941857" sldId="268"/>
        </pc:sldMkLst>
        <pc:graphicFrameChg chg="add modGraphic">
          <ac:chgData name="Dallas" userId="68de197f-ade3-48d2-90b1-7cc855b3a21c" providerId="ADAL" clId="{322FA51A-D3C7-403B-9A5B-4D497D15C983}" dt="2023-02-01T14:41:52.257" v="66" actId="27297"/>
          <ac:graphicFrameMkLst>
            <pc:docMk/>
            <pc:sldMk cId="861941857" sldId="268"/>
            <ac:graphicFrameMk id="5" creationId="{2084B76B-2F8C-9A95-9EB1-4B57CA7100E2}"/>
          </ac:graphicFrameMkLst>
        </pc:graphicFrameChg>
      </pc:sldChg>
      <pc:sldChg chg="addSp modSp new del mod">
        <pc:chgData name="Dallas" userId="68de197f-ade3-48d2-90b1-7cc855b3a21c" providerId="ADAL" clId="{322FA51A-D3C7-403B-9A5B-4D497D15C983}" dt="2023-02-01T14:46:25.240" v="84" actId="2696"/>
        <pc:sldMkLst>
          <pc:docMk/>
          <pc:sldMk cId="2382614460" sldId="268"/>
        </pc:sldMkLst>
        <pc:graphicFrameChg chg="add modGraphic">
          <ac:chgData name="Dallas" userId="68de197f-ade3-48d2-90b1-7cc855b3a21c" providerId="ADAL" clId="{322FA51A-D3C7-403B-9A5B-4D497D15C983}" dt="2023-02-01T14:45:51.542" v="82" actId="14861"/>
          <ac:graphicFrameMkLst>
            <pc:docMk/>
            <pc:sldMk cId="2382614460" sldId="268"/>
            <ac:graphicFrameMk id="5" creationId="{FF4C051D-1B7E-A368-A42D-1C06EAA754CF}"/>
          </ac:graphicFrameMkLst>
        </pc:graphicFrameChg>
      </pc:sldChg>
      <pc:sldChg chg="addSp modSp new del mod ord">
        <pc:chgData name="Dallas" userId="68de197f-ade3-48d2-90b1-7cc855b3a21c" providerId="ADAL" clId="{322FA51A-D3C7-403B-9A5B-4D497D15C983}" dt="2023-02-01T14:34:07.716" v="35" actId="47"/>
        <pc:sldMkLst>
          <pc:docMk/>
          <pc:sldMk cId="3273399224" sldId="268"/>
        </pc:sldMkLst>
        <pc:graphicFrameChg chg="add mod modGraphic">
          <ac:chgData name="Dallas" userId="68de197f-ade3-48d2-90b1-7cc855b3a21c" providerId="ADAL" clId="{322FA51A-D3C7-403B-9A5B-4D497D15C983}" dt="2023-02-01T14:33:38.282" v="34" actId="27297"/>
          <ac:graphicFrameMkLst>
            <pc:docMk/>
            <pc:sldMk cId="3273399224" sldId="268"/>
            <ac:graphicFrameMk id="5" creationId="{5AAA3E4A-E261-6EC5-01FE-AC4DC39DC77C}"/>
          </ac:graphicFrameMkLst>
        </pc:graphicFrameChg>
      </pc:sldChg>
      <pc:sldChg chg="addSp modSp new del mod">
        <pc:chgData name="Dallas" userId="68de197f-ade3-48d2-90b1-7cc855b3a21c" providerId="ADAL" clId="{322FA51A-D3C7-403B-9A5B-4D497D15C983}" dt="2023-02-01T14:44:17.719" v="71" actId="2696"/>
        <pc:sldMkLst>
          <pc:docMk/>
          <pc:sldMk cId="3712153960" sldId="268"/>
        </pc:sldMkLst>
        <pc:graphicFrameChg chg="add modGraphic">
          <ac:chgData name="Dallas" userId="68de197f-ade3-48d2-90b1-7cc855b3a21c" providerId="ADAL" clId="{322FA51A-D3C7-403B-9A5B-4D497D15C983}" dt="2023-02-01T14:43:14.098" v="69" actId="27022"/>
          <ac:graphicFrameMkLst>
            <pc:docMk/>
            <pc:sldMk cId="3712153960" sldId="268"/>
            <ac:graphicFrameMk id="5" creationId="{19F70A94-46D6-2D70-5ED9-B8E50FC50A51}"/>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92CE3B-7AF4-42BA-BF79-9A85F443F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46501173-8444-4F1F-B3C7-DE6C4B0EC599}">
      <dgm:prSet/>
      <dgm:spPr/>
      <dgm:t>
        <a:bodyPr/>
        <a:lstStyle/>
        <a:p>
          <a:r>
            <a:rPr lang="en-GB" dirty="0"/>
            <a:t>Overview of Cloud-based Storage</a:t>
          </a:r>
        </a:p>
      </dgm:t>
    </dgm:pt>
    <dgm:pt modelId="{B9B0E51D-8085-47FF-AAEC-8B378CF32212}" type="parTrans" cxnId="{CC8ADB19-C5AA-4133-A53A-FA4945113949}">
      <dgm:prSet/>
      <dgm:spPr/>
      <dgm:t>
        <a:bodyPr/>
        <a:lstStyle/>
        <a:p>
          <a:endParaRPr lang="en-GB"/>
        </a:p>
      </dgm:t>
    </dgm:pt>
    <dgm:pt modelId="{F8CF481C-3D99-42D8-89BD-AA7A5BE532D1}" type="sibTrans" cxnId="{CC8ADB19-C5AA-4133-A53A-FA4945113949}">
      <dgm:prSet/>
      <dgm:spPr/>
      <dgm:t>
        <a:bodyPr/>
        <a:lstStyle/>
        <a:p>
          <a:endParaRPr lang="en-GB"/>
        </a:p>
      </dgm:t>
    </dgm:pt>
    <dgm:pt modelId="{A60AD648-B86E-427A-A281-C5568ACCD035}">
      <dgm:prSet/>
      <dgm:spPr/>
      <dgm:t>
        <a:bodyPr/>
        <a:lstStyle/>
        <a:p>
          <a:r>
            <a:rPr lang="en-GB" dirty="0"/>
            <a:t>Exploring OneDrive</a:t>
          </a:r>
        </a:p>
      </dgm:t>
    </dgm:pt>
    <dgm:pt modelId="{D58B4ABE-B7EC-4B7B-87AF-D052FB9368F9}" type="parTrans" cxnId="{BA2EA1A5-BB67-4147-B88F-E4F39293030B}">
      <dgm:prSet/>
      <dgm:spPr/>
    </dgm:pt>
    <dgm:pt modelId="{0E821B0E-AD1C-4215-9DA0-F1CF9433126D}" type="sibTrans" cxnId="{BA2EA1A5-BB67-4147-B88F-E4F39293030B}">
      <dgm:prSet/>
      <dgm:spPr/>
    </dgm:pt>
    <dgm:pt modelId="{C300F0FD-B1C8-4E47-97A4-52DB29D09099}">
      <dgm:prSet/>
      <dgm:spPr/>
      <dgm:t>
        <a:bodyPr/>
        <a:lstStyle/>
        <a:p>
          <a:r>
            <a:rPr lang="en-GB" dirty="0"/>
            <a:t>Using Teams</a:t>
          </a:r>
        </a:p>
      </dgm:t>
    </dgm:pt>
    <dgm:pt modelId="{A6D8A4C4-2B1F-428D-BBDD-41E5302F0681}" type="parTrans" cxnId="{949598BE-F3D8-41D5-9F79-8152538711B9}">
      <dgm:prSet/>
      <dgm:spPr/>
    </dgm:pt>
    <dgm:pt modelId="{05EF3207-ACCD-44AC-A8CA-CC7BA7944BD7}" type="sibTrans" cxnId="{949598BE-F3D8-41D5-9F79-8152538711B9}">
      <dgm:prSet/>
      <dgm:spPr/>
    </dgm:pt>
    <dgm:pt modelId="{A9110560-42DE-4137-BAC3-33C3D6DE3BC3}">
      <dgm:prSet/>
      <dgm:spPr/>
      <dgm:t>
        <a:bodyPr/>
        <a:lstStyle/>
        <a:p>
          <a:r>
            <a:rPr lang="en-GB" dirty="0"/>
            <a:t>SharePoint Sites</a:t>
          </a:r>
        </a:p>
      </dgm:t>
    </dgm:pt>
    <dgm:pt modelId="{D8FE5317-CE3D-4454-8A0E-C0130D06D3F9}" type="parTrans" cxnId="{9D2B1BAD-F763-4377-B66C-7B8D0805E7D3}">
      <dgm:prSet/>
      <dgm:spPr/>
    </dgm:pt>
    <dgm:pt modelId="{5939B498-D8C9-441B-A088-8E4D394AC78D}" type="sibTrans" cxnId="{9D2B1BAD-F763-4377-B66C-7B8D0805E7D3}">
      <dgm:prSet/>
      <dgm:spPr/>
    </dgm:pt>
    <dgm:pt modelId="{90C72462-54E8-4720-810E-8CAC4D3A1882}" type="pres">
      <dgm:prSet presAssocID="{F392CE3B-7AF4-42BA-BF79-9A85F443F344}" presName="linear" presStyleCnt="0">
        <dgm:presLayoutVars>
          <dgm:animLvl val="lvl"/>
          <dgm:resizeHandles val="exact"/>
        </dgm:presLayoutVars>
      </dgm:prSet>
      <dgm:spPr/>
    </dgm:pt>
    <dgm:pt modelId="{E9B17DE8-F493-4C86-B67F-642F3AB0856F}" type="pres">
      <dgm:prSet presAssocID="{46501173-8444-4F1F-B3C7-DE6C4B0EC599}" presName="parentText" presStyleLbl="node1" presStyleIdx="0" presStyleCnt="4">
        <dgm:presLayoutVars>
          <dgm:chMax val="0"/>
          <dgm:bulletEnabled val="1"/>
        </dgm:presLayoutVars>
      </dgm:prSet>
      <dgm:spPr/>
    </dgm:pt>
    <dgm:pt modelId="{210A82E7-7970-455A-9FB0-BA897E312B44}" type="pres">
      <dgm:prSet presAssocID="{F8CF481C-3D99-42D8-89BD-AA7A5BE532D1}" presName="spacer" presStyleCnt="0"/>
      <dgm:spPr/>
    </dgm:pt>
    <dgm:pt modelId="{2C6C5ACE-8F2F-442B-9D31-0B1C46616F8B}" type="pres">
      <dgm:prSet presAssocID="{A60AD648-B86E-427A-A281-C5568ACCD035}" presName="parentText" presStyleLbl="node1" presStyleIdx="1" presStyleCnt="4">
        <dgm:presLayoutVars>
          <dgm:chMax val="0"/>
          <dgm:bulletEnabled val="1"/>
        </dgm:presLayoutVars>
      </dgm:prSet>
      <dgm:spPr/>
    </dgm:pt>
    <dgm:pt modelId="{EB87ED36-1ECD-41C8-90F8-E2D54CDC3B74}" type="pres">
      <dgm:prSet presAssocID="{0E821B0E-AD1C-4215-9DA0-F1CF9433126D}" presName="spacer" presStyleCnt="0"/>
      <dgm:spPr/>
    </dgm:pt>
    <dgm:pt modelId="{3F202866-043D-496A-B403-7A1EED250920}" type="pres">
      <dgm:prSet presAssocID="{A9110560-42DE-4137-BAC3-33C3D6DE3BC3}" presName="parentText" presStyleLbl="node1" presStyleIdx="2" presStyleCnt="4">
        <dgm:presLayoutVars>
          <dgm:chMax val="0"/>
          <dgm:bulletEnabled val="1"/>
        </dgm:presLayoutVars>
      </dgm:prSet>
      <dgm:spPr/>
    </dgm:pt>
    <dgm:pt modelId="{917A0954-6224-4BB5-B673-0E7C4C3429D3}" type="pres">
      <dgm:prSet presAssocID="{5939B498-D8C9-441B-A088-8E4D394AC78D}" presName="spacer" presStyleCnt="0"/>
      <dgm:spPr/>
    </dgm:pt>
    <dgm:pt modelId="{7E59891A-B95C-4055-94BF-42EEED64BC36}" type="pres">
      <dgm:prSet presAssocID="{C300F0FD-B1C8-4E47-97A4-52DB29D09099}" presName="parentText" presStyleLbl="node1" presStyleIdx="3" presStyleCnt="4">
        <dgm:presLayoutVars>
          <dgm:chMax val="0"/>
          <dgm:bulletEnabled val="1"/>
        </dgm:presLayoutVars>
      </dgm:prSet>
      <dgm:spPr/>
    </dgm:pt>
  </dgm:ptLst>
  <dgm:cxnLst>
    <dgm:cxn modelId="{2CCB3609-C869-4DEB-BF85-03DA5DF58881}" type="presOf" srcId="{A9110560-42DE-4137-BAC3-33C3D6DE3BC3}" destId="{3F202866-043D-496A-B403-7A1EED250920}" srcOrd="0" destOrd="0" presId="urn:microsoft.com/office/officeart/2005/8/layout/vList2"/>
    <dgm:cxn modelId="{7D3DFB09-80FB-4A12-B6F1-FE0BFE82551B}" type="presOf" srcId="{C300F0FD-B1C8-4E47-97A4-52DB29D09099}" destId="{7E59891A-B95C-4055-94BF-42EEED64BC36}" srcOrd="0" destOrd="0" presId="urn:microsoft.com/office/officeart/2005/8/layout/vList2"/>
    <dgm:cxn modelId="{CC8ADB19-C5AA-4133-A53A-FA4945113949}" srcId="{F392CE3B-7AF4-42BA-BF79-9A85F443F344}" destId="{46501173-8444-4F1F-B3C7-DE6C4B0EC599}" srcOrd="0" destOrd="0" parTransId="{B9B0E51D-8085-47FF-AAEC-8B378CF32212}" sibTransId="{F8CF481C-3D99-42D8-89BD-AA7A5BE532D1}"/>
    <dgm:cxn modelId="{6B2F158A-AB38-4420-B988-5314F5465B53}" type="presOf" srcId="{46501173-8444-4F1F-B3C7-DE6C4B0EC599}" destId="{E9B17DE8-F493-4C86-B67F-642F3AB0856F}" srcOrd="0" destOrd="0" presId="urn:microsoft.com/office/officeart/2005/8/layout/vList2"/>
    <dgm:cxn modelId="{55E19497-D628-454B-AC4D-8BA8EA8DD4B3}" type="presOf" srcId="{F392CE3B-7AF4-42BA-BF79-9A85F443F344}" destId="{90C72462-54E8-4720-810E-8CAC4D3A1882}" srcOrd="0" destOrd="0" presId="urn:microsoft.com/office/officeart/2005/8/layout/vList2"/>
    <dgm:cxn modelId="{BA2EA1A5-BB67-4147-B88F-E4F39293030B}" srcId="{F392CE3B-7AF4-42BA-BF79-9A85F443F344}" destId="{A60AD648-B86E-427A-A281-C5568ACCD035}" srcOrd="1" destOrd="0" parTransId="{D58B4ABE-B7EC-4B7B-87AF-D052FB9368F9}" sibTransId="{0E821B0E-AD1C-4215-9DA0-F1CF9433126D}"/>
    <dgm:cxn modelId="{9D2B1BAD-F763-4377-B66C-7B8D0805E7D3}" srcId="{F392CE3B-7AF4-42BA-BF79-9A85F443F344}" destId="{A9110560-42DE-4137-BAC3-33C3D6DE3BC3}" srcOrd="2" destOrd="0" parTransId="{D8FE5317-CE3D-4454-8A0E-C0130D06D3F9}" sibTransId="{5939B498-D8C9-441B-A088-8E4D394AC78D}"/>
    <dgm:cxn modelId="{949598BE-F3D8-41D5-9F79-8152538711B9}" srcId="{F392CE3B-7AF4-42BA-BF79-9A85F443F344}" destId="{C300F0FD-B1C8-4E47-97A4-52DB29D09099}" srcOrd="3" destOrd="0" parTransId="{A6D8A4C4-2B1F-428D-BBDD-41E5302F0681}" sibTransId="{05EF3207-ACCD-44AC-A8CA-CC7BA7944BD7}"/>
    <dgm:cxn modelId="{6D2A18FC-C4F4-42FD-8DD7-BA7B80396D84}" type="presOf" srcId="{A60AD648-B86E-427A-A281-C5568ACCD035}" destId="{2C6C5ACE-8F2F-442B-9D31-0B1C46616F8B}" srcOrd="0" destOrd="0" presId="urn:microsoft.com/office/officeart/2005/8/layout/vList2"/>
    <dgm:cxn modelId="{86942904-CC88-4D50-A088-85249E85FFD4}" type="presParOf" srcId="{90C72462-54E8-4720-810E-8CAC4D3A1882}" destId="{E9B17DE8-F493-4C86-B67F-642F3AB0856F}" srcOrd="0" destOrd="0" presId="urn:microsoft.com/office/officeart/2005/8/layout/vList2"/>
    <dgm:cxn modelId="{E164057F-566C-4664-8DDD-6DE0711EAE7B}" type="presParOf" srcId="{90C72462-54E8-4720-810E-8CAC4D3A1882}" destId="{210A82E7-7970-455A-9FB0-BA897E312B44}" srcOrd="1" destOrd="0" presId="urn:microsoft.com/office/officeart/2005/8/layout/vList2"/>
    <dgm:cxn modelId="{23354893-4832-496B-926E-CB1CBF994592}" type="presParOf" srcId="{90C72462-54E8-4720-810E-8CAC4D3A1882}" destId="{2C6C5ACE-8F2F-442B-9D31-0B1C46616F8B}" srcOrd="2" destOrd="0" presId="urn:microsoft.com/office/officeart/2005/8/layout/vList2"/>
    <dgm:cxn modelId="{EAC2155D-F4C5-4962-B49B-533732A451B1}" type="presParOf" srcId="{90C72462-54E8-4720-810E-8CAC4D3A1882}" destId="{EB87ED36-1ECD-41C8-90F8-E2D54CDC3B74}" srcOrd="3" destOrd="0" presId="urn:microsoft.com/office/officeart/2005/8/layout/vList2"/>
    <dgm:cxn modelId="{7792CD77-9E4C-45C3-B968-ECE6749C47C1}" type="presParOf" srcId="{90C72462-54E8-4720-810E-8CAC4D3A1882}" destId="{3F202866-043D-496A-B403-7A1EED250920}" srcOrd="4" destOrd="0" presId="urn:microsoft.com/office/officeart/2005/8/layout/vList2"/>
    <dgm:cxn modelId="{1812E8D5-63C5-4A97-B493-64E2735DF751}" type="presParOf" srcId="{90C72462-54E8-4720-810E-8CAC4D3A1882}" destId="{917A0954-6224-4BB5-B673-0E7C4C3429D3}" srcOrd="5" destOrd="0" presId="urn:microsoft.com/office/officeart/2005/8/layout/vList2"/>
    <dgm:cxn modelId="{706FB8AC-9EFF-4615-AB14-4DB8EA789AA7}" type="presParOf" srcId="{90C72462-54E8-4720-810E-8CAC4D3A1882}" destId="{7E59891A-B95C-4055-94BF-42EEED64BC3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8E0EFB8-7D82-4D4C-BB28-34CF4007048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569CACCB-8F2F-4D8E-A0C6-288EDA4E582E}">
      <dgm:prSet/>
      <dgm:spPr/>
      <dgm:t>
        <a:bodyPr/>
        <a:lstStyle/>
        <a:p>
          <a:r>
            <a:rPr lang="en-GB" dirty="0"/>
            <a:t>Every user has their own OneDrive area</a:t>
          </a:r>
        </a:p>
      </dgm:t>
    </dgm:pt>
    <dgm:pt modelId="{E14D6C93-8098-4218-9976-B2FC6786BF66}" type="parTrans" cxnId="{7FA65035-3E88-4DAC-B75B-DA8644E9D7C8}">
      <dgm:prSet/>
      <dgm:spPr/>
      <dgm:t>
        <a:bodyPr/>
        <a:lstStyle/>
        <a:p>
          <a:endParaRPr lang="en-GB"/>
        </a:p>
      </dgm:t>
    </dgm:pt>
    <dgm:pt modelId="{C54116A3-FB9A-4989-A202-28AECBC631FB}" type="sibTrans" cxnId="{7FA65035-3E88-4DAC-B75B-DA8644E9D7C8}">
      <dgm:prSet/>
      <dgm:spPr/>
      <dgm:t>
        <a:bodyPr/>
        <a:lstStyle/>
        <a:p>
          <a:endParaRPr lang="en-GB"/>
        </a:p>
      </dgm:t>
    </dgm:pt>
    <dgm:pt modelId="{D3B5D2D2-B2DA-4EAC-9CB9-45DE33B7340D}">
      <dgm:prSet/>
      <dgm:spPr/>
      <dgm:t>
        <a:bodyPr/>
        <a:lstStyle/>
        <a:p>
          <a:r>
            <a:rPr lang="en-GB" dirty="0"/>
            <a:t>All files and folders are Private by default</a:t>
          </a:r>
        </a:p>
      </dgm:t>
    </dgm:pt>
    <dgm:pt modelId="{B3710D11-E5DB-4DC6-B1E5-FEFDAFD46729}" type="parTrans" cxnId="{E73FA4C4-1B96-419F-8E79-A64A922D8CF2}">
      <dgm:prSet/>
      <dgm:spPr/>
      <dgm:t>
        <a:bodyPr/>
        <a:lstStyle/>
        <a:p>
          <a:endParaRPr lang="en-GB"/>
        </a:p>
      </dgm:t>
    </dgm:pt>
    <dgm:pt modelId="{F8D94801-283B-4AE5-87EB-46CE88A45383}" type="sibTrans" cxnId="{E73FA4C4-1B96-419F-8E79-A64A922D8CF2}">
      <dgm:prSet/>
      <dgm:spPr/>
      <dgm:t>
        <a:bodyPr/>
        <a:lstStyle/>
        <a:p>
          <a:endParaRPr lang="en-GB"/>
        </a:p>
      </dgm:t>
    </dgm:pt>
    <dgm:pt modelId="{956F0FE2-7FAB-4D08-8B59-0DC2C6078399}">
      <dgm:prSet/>
      <dgm:spPr/>
      <dgm:t>
        <a:bodyPr/>
        <a:lstStyle/>
        <a:p>
          <a:r>
            <a:rPr lang="en-GB" dirty="0"/>
            <a:t>Files can be shared with anyone internally and externally*</a:t>
          </a:r>
        </a:p>
      </dgm:t>
    </dgm:pt>
    <dgm:pt modelId="{A8A442AB-953B-4E0F-B223-E099DBB5A2D0}" type="parTrans" cxnId="{7128B217-F172-4911-9668-B0B7EEFC8993}">
      <dgm:prSet/>
      <dgm:spPr/>
      <dgm:t>
        <a:bodyPr/>
        <a:lstStyle/>
        <a:p>
          <a:endParaRPr lang="en-GB"/>
        </a:p>
      </dgm:t>
    </dgm:pt>
    <dgm:pt modelId="{253A0CFC-48C6-453A-8364-70F04ED8A5A6}" type="sibTrans" cxnId="{7128B217-F172-4911-9668-B0B7EEFC8993}">
      <dgm:prSet/>
      <dgm:spPr/>
      <dgm:t>
        <a:bodyPr/>
        <a:lstStyle/>
        <a:p>
          <a:endParaRPr lang="en-GB"/>
        </a:p>
      </dgm:t>
    </dgm:pt>
    <dgm:pt modelId="{94A19AE5-4338-44C2-ABAB-8920458122DD}">
      <dgm:prSet/>
      <dgm:spPr/>
      <dgm:t>
        <a:bodyPr/>
        <a:lstStyle/>
        <a:p>
          <a:r>
            <a:rPr lang="en-GB" dirty="0"/>
            <a:t>You choose level of access</a:t>
          </a:r>
        </a:p>
      </dgm:t>
    </dgm:pt>
    <dgm:pt modelId="{E142504A-922D-41DF-B67D-CA2821CAB095}" type="parTrans" cxnId="{77CC63CC-AD87-4C20-947A-C09C08CE1968}">
      <dgm:prSet/>
      <dgm:spPr/>
      <dgm:t>
        <a:bodyPr/>
        <a:lstStyle/>
        <a:p>
          <a:endParaRPr lang="en-GB"/>
        </a:p>
      </dgm:t>
    </dgm:pt>
    <dgm:pt modelId="{8FE4F813-4969-4A29-A7B8-47338AD676B3}" type="sibTrans" cxnId="{77CC63CC-AD87-4C20-947A-C09C08CE1968}">
      <dgm:prSet/>
      <dgm:spPr/>
      <dgm:t>
        <a:bodyPr/>
        <a:lstStyle/>
        <a:p>
          <a:endParaRPr lang="en-GB"/>
        </a:p>
      </dgm:t>
    </dgm:pt>
    <dgm:pt modelId="{53562544-7192-4316-88E2-22FE7610C45A}">
      <dgm:prSet/>
      <dgm:spPr/>
      <dgm:t>
        <a:bodyPr/>
        <a:lstStyle/>
        <a:p>
          <a:r>
            <a:rPr lang="en-GB" dirty="0"/>
            <a:t>All files owned by you</a:t>
          </a:r>
        </a:p>
      </dgm:t>
    </dgm:pt>
    <dgm:pt modelId="{BF4B8705-DEE7-4AC9-A891-67EB7DB83CB0}" type="parTrans" cxnId="{83C6061F-99F6-424F-9403-E3A451154CD3}">
      <dgm:prSet/>
      <dgm:spPr/>
      <dgm:t>
        <a:bodyPr/>
        <a:lstStyle/>
        <a:p>
          <a:endParaRPr lang="en-GB"/>
        </a:p>
      </dgm:t>
    </dgm:pt>
    <dgm:pt modelId="{F2C72B08-23C3-4C1C-B4FC-659A8D1B6BB1}" type="sibTrans" cxnId="{83C6061F-99F6-424F-9403-E3A451154CD3}">
      <dgm:prSet/>
      <dgm:spPr/>
      <dgm:t>
        <a:bodyPr/>
        <a:lstStyle/>
        <a:p>
          <a:endParaRPr lang="en-GB"/>
        </a:p>
      </dgm:t>
    </dgm:pt>
    <dgm:pt modelId="{9C1BCF1D-4009-48E3-BA2D-F5DF24859701}">
      <dgm:prSet/>
      <dgm:spPr/>
      <dgm:t>
        <a:bodyPr/>
        <a:lstStyle/>
        <a:p>
          <a:endParaRPr lang="en-GB" dirty="0"/>
        </a:p>
      </dgm:t>
    </dgm:pt>
    <dgm:pt modelId="{33A035B8-9557-4019-9CFD-218214B7CC7D}" type="parTrans" cxnId="{2FB11860-254F-4C8A-A864-417C2B4A0FDD}">
      <dgm:prSet/>
      <dgm:spPr/>
      <dgm:t>
        <a:bodyPr/>
        <a:lstStyle/>
        <a:p>
          <a:endParaRPr lang="en-GB"/>
        </a:p>
      </dgm:t>
    </dgm:pt>
    <dgm:pt modelId="{DF494798-319E-4E0C-9973-B06C71F459A9}" type="sibTrans" cxnId="{2FB11860-254F-4C8A-A864-417C2B4A0FDD}">
      <dgm:prSet/>
      <dgm:spPr/>
      <dgm:t>
        <a:bodyPr/>
        <a:lstStyle/>
        <a:p>
          <a:endParaRPr lang="en-GB"/>
        </a:p>
      </dgm:t>
    </dgm:pt>
    <dgm:pt modelId="{A60809E2-C441-4C3B-910B-738243714E1F}">
      <dgm:prSet/>
      <dgm:spPr/>
      <dgm:t>
        <a:bodyPr/>
        <a:lstStyle/>
        <a:p>
          <a:endParaRPr lang="en-GB" dirty="0"/>
        </a:p>
      </dgm:t>
    </dgm:pt>
    <dgm:pt modelId="{24800BB9-EE68-4D11-8ADA-646143289680}" type="parTrans" cxnId="{F1F00637-427C-4EB9-9D93-33624A0EE653}">
      <dgm:prSet/>
      <dgm:spPr/>
      <dgm:t>
        <a:bodyPr/>
        <a:lstStyle/>
        <a:p>
          <a:endParaRPr lang="en-GB"/>
        </a:p>
      </dgm:t>
    </dgm:pt>
    <dgm:pt modelId="{0F70D204-F500-474E-887A-C1F4C33E2067}" type="sibTrans" cxnId="{F1F00637-427C-4EB9-9D93-33624A0EE653}">
      <dgm:prSet/>
      <dgm:spPr/>
      <dgm:t>
        <a:bodyPr/>
        <a:lstStyle/>
        <a:p>
          <a:endParaRPr lang="en-GB"/>
        </a:p>
      </dgm:t>
    </dgm:pt>
    <dgm:pt modelId="{9EAB82AC-418A-4F55-8DBB-41484EA4254A}">
      <dgm:prSet/>
      <dgm:spPr/>
      <dgm:t>
        <a:bodyPr/>
        <a:lstStyle/>
        <a:p>
          <a:r>
            <a:rPr lang="en-GB" dirty="0"/>
            <a:t>‘Personal’ and private files</a:t>
          </a:r>
        </a:p>
      </dgm:t>
    </dgm:pt>
    <dgm:pt modelId="{B0776D4A-24BC-4760-A8CC-13EF8F29F5FD}" type="parTrans" cxnId="{8E3CB0FF-DB2F-4C73-B14E-EF8D7FB09090}">
      <dgm:prSet/>
      <dgm:spPr/>
      <dgm:t>
        <a:bodyPr/>
        <a:lstStyle/>
        <a:p>
          <a:endParaRPr lang="en-GB"/>
        </a:p>
      </dgm:t>
    </dgm:pt>
    <dgm:pt modelId="{22558D3F-A339-4099-B079-838D25618E80}" type="sibTrans" cxnId="{8E3CB0FF-DB2F-4C73-B14E-EF8D7FB09090}">
      <dgm:prSet/>
      <dgm:spPr/>
      <dgm:t>
        <a:bodyPr/>
        <a:lstStyle/>
        <a:p>
          <a:endParaRPr lang="en-GB"/>
        </a:p>
      </dgm:t>
    </dgm:pt>
    <dgm:pt modelId="{F43B3A88-C1B1-49D0-8647-8A7D172C2E6F}">
      <dgm:prSet/>
      <dgm:spPr/>
      <dgm:t>
        <a:bodyPr/>
        <a:lstStyle/>
        <a:p>
          <a:r>
            <a:rPr lang="en-GB" dirty="0"/>
            <a:t>Sharing files with your colleagues for a limited period</a:t>
          </a:r>
        </a:p>
      </dgm:t>
    </dgm:pt>
    <dgm:pt modelId="{9728B880-39F3-4CDD-9ED8-3C2076F44CF0}" type="parTrans" cxnId="{99630D97-9E71-4B79-892D-DCA7DFB39BBF}">
      <dgm:prSet/>
      <dgm:spPr/>
      <dgm:t>
        <a:bodyPr/>
        <a:lstStyle/>
        <a:p>
          <a:endParaRPr lang="en-GB"/>
        </a:p>
      </dgm:t>
    </dgm:pt>
    <dgm:pt modelId="{923ADF59-0869-4239-BF1A-5032BEF3978E}" type="sibTrans" cxnId="{99630D97-9E71-4B79-892D-DCA7DFB39BBF}">
      <dgm:prSet/>
      <dgm:spPr/>
      <dgm:t>
        <a:bodyPr/>
        <a:lstStyle/>
        <a:p>
          <a:endParaRPr lang="en-GB"/>
        </a:p>
      </dgm:t>
    </dgm:pt>
    <dgm:pt modelId="{244154DB-E556-49B6-92A6-35AE1CAE979B}" type="pres">
      <dgm:prSet presAssocID="{58E0EFB8-7D82-4D4C-BB28-34CF40070486}" presName="linear" presStyleCnt="0">
        <dgm:presLayoutVars>
          <dgm:animLvl val="lvl"/>
          <dgm:resizeHandles val="exact"/>
        </dgm:presLayoutVars>
      </dgm:prSet>
      <dgm:spPr/>
    </dgm:pt>
    <dgm:pt modelId="{A53D6033-E567-4DC1-A3DB-650972EFBA07}" type="pres">
      <dgm:prSet presAssocID="{A60809E2-C441-4C3B-910B-738243714E1F}" presName="parentText" presStyleLbl="node1" presStyleIdx="0" presStyleCnt="2">
        <dgm:presLayoutVars>
          <dgm:chMax val="0"/>
          <dgm:bulletEnabled val="1"/>
        </dgm:presLayoutVars>
      </dgm:prSet>
      <dgm:spPr/>
    </dgm:pt>
    <dgm:pt modelId="{D4A77F7C-4B92-4B73-90A6-299E5E354866}" type="pres">
      <dgm:prSet presAssocID="{A60809E2-C441-4C3B-910B-738243714E1F}" presName="childText" presStyleLbl="revTx" presStyleIdx="0" presStyleCnt="2">
        <dgm:presLayoutVars>
          <dgm:bulletEnabled val="1"/>
        </dgm:presLayoutVars>
      </dgm:prSet>
      <dgm:spPr/>
    </dgm:pt>
    <dgm:pt modelId="{2E86312D-D2F7-4948-85F3-98D118687AEE}" type="pres">
      <dgm:prSet presAssocID="{9C1BCF1D-4009-48E3-BA2D-F5DF24859701}" presName="parentText" presStyleLbl="node1" presStyleIdx="1" presStyleCnt="2">
        <dgm:presLayoutVars>
          <dgm:chMax val="0"/>
          <dgm:bulletEnabled val="1"/>
        </dgm:presLayoutVars>
      </dgm:prSet>
      <dgm:spPr/>
    </dgm:pt>
    <dgm:pt modelId="{95AE3227-C894-41FD-950E-2325229D068C}" type="pres">
      <dgm:prSet presAssocID="{9C1BCF1D-4009-48E3-BA2D-F5DF24859701}" presName="childText" presStyleLbl="revTx" presStyleIdx="1" presStyleCnt="2">
        <dgm:presLayoutVars>
          <dgm:bulletEnabled val="1"/>
        </dgm:presLayoutVars>
      </dgm:prSet>
      <dgm:spPr/>
    </dgm:pt>
  </dgm:ptLst>
  <dgm:cxnLst>
    <dgm:cxn modelId="{A2CEF110-3FD1-4021-99AD-8ACC3789E3EC}" type="presOf" srcId="{58E0EFB8-7D82-4D4C-BB28-34CF40070486}" destId="{244154DB-E556-49B6-92A6-35AE1CAE979B}" srcOrd="0" destOrd="0" presId="urn:microsoft.com/office/officeart/2005/8/layout/vList2"/>
    <dgm:cxn modelId="{7128B217-F172-4911-9668-B0B7EEFC8993}" srcId="{A60809E2-C441-4C3B-910B-738243714E1F}" destId="{956F0FE2-7FAB-4D08-8B59-0DC2C6078399}" srcOrd="3" destOrd="0" parTransId="{A8A442AB-953B-4E0F-B223-E099DBB5A2D0}" sibTransId="{253A0CFC-48C6-453A-8364-70F04ED8A5A6}"/>
    <dgm:cxn modelId="{83C6061F-99F6-424F-9403-E3A451154CD3}" srcId="{A60809E2-C441-4C3B-910B-738243714E1F}" destId="{53562544-7192-4316-88E2-22FE7610C45A}" srcOrd="1" destOrd="0" parTransId="{BF4B8705-DEE7-4AC9-A891-67EB7DB83CB0}" sibTransId="{F2C72B08-23C3-4C1C-B4FC-659A8D1B6BB1}"/>
    <dgm:cxn modelId="{7FA65035-3E88-4DAC-B75B-DA8644E9D7C8}" srcId="{A60809E2-C441-4C3B-910B-738243714E1F}" destId="{569CACCB-8F2F-4D8E-A0C6-288EDA4E582E}" srcOrd="0" destOrd="0" parTransId="{E14D6C93-8098-4218-9976-B2FC6786BF66}" sibTransId="{C54116A3-FB9A-4989-A202-28AECBC631FB}"/>
    <dgm:cxn modelId="{F1F00637-427C-4EB9-9D93-33624A0EE653}" srcId="{58E0EFB8-7D82-4D4C-BB28-34CF40070486}" destId="{A60809E2-C441-4C3B-910B-738243714E1F}" srcOrd="0" destOrd="0" parTransId="{24800BB9-EE68-4D11-8ADA-646143289680}" sibTransId="{0F70D204-F500-474E-887A-C1F4C33E2067}"/>
    <dgm:cxn modelId="{2FB11860-254F-4C8A-A864-417C2B4A0FDD}" srcId="{58E0EFB8-7D82-4D4C-BB28-34CF40070486}" destId="{9C1BCF1D-4009-48E3-BA2D-F5DF24859701}" srcOrd="1" destOrd="0" parTransId="{33A035B8-9557-4019-9CFD-218214B7CC7D}" sibTransId="{DF494798-319E-4E0C-9973-B06C71F459A9}"/>
    <dgm:cxn modelId="{70FF1E94-A7F9-4076-AB57-3295886ECCB3}" type="presOf" srcId="{D3B5D2D2-B2DA-4EAC-9CB9-45DE33B7340D}" destId="{D4A77F7C-4B92-4B73-90A6-299E5E354866}" srcOrd="0" destOrd="2" presId="urn:microsoft.com/office/officeart/2005/8/layout/vList2"/>
    <dgm:cxn modelId="{99630D97-9E71-4B79-892D-DCA7DFB39BBF}" srcId="{9C1BCF1D-4009-48E3-BA2D-F5DF24859701}" destId="{F43B3A88-C1B1-49D0-8647-8A7D172C2E6F}" srcOrd="1" destOrd="0" parTransId="{9728B880-39F3-4CDD-9ED8-3C2076F44CF0}" sibTransId="{923ADF59-0869-4239-BF1A-5032BEF3978E}"/>
    <dgm:cxn modelId="{564E4F97-47AC-4AC0-8D0C-FC62A2527D13}" type="presOf" srcId="{9C1BCF1D-4009-48E3-BA2D-F5DF24859701}" destId="{2E86312D-D2F7-4948-85F3-98D118687AEE}" srcOrd="0" destOrd="0" presId="urn:microsoft.com/office/officeart/2005/8/layout/vList2"/>
    <dgm:cxn modelId="{CBEBF0AD-1D15-4856-8E57-60E49C1AE463}" type="presOf" srcId="{94A19AE5-4338-44C2-ABAB-8920458122DD}" destId="{D4A77F7C-4B92-4B73-90A6-299E5E354866}" srcOrd="0" destOrd="4" presId="urn:microsoft.com/office/officeart/2005/8/layout/vList2"/>
    <dgm:cxn modelId="{D4E2D3B3-F6C4-438A-B187-A580C75C4387}" type="presOf" srcId="{53562544-7192-4316-88E2-22FE7610C45A}" destId="{D4A77F7C-4B92-4B73-90A6-299E5E354866}" srcOrd="0" destOrd="1" presId="urn:microsoft.com/office/officeart/2005/8/layout/vList2"/>
    <dgm:cxn modelId="{D433EDBE-10E6-42AB-B290-8B67514F5C85}" type="presOf" srcId="{9EAB82AC-418A-4F55-8DBB-41484EA4254A}" destId="{95AE3227-C894-41FD-950E-2325229D068C}" srcOrd="0" destOrd="0" presId="urn:microsoft.com/office/officeart/2005/8/layout/vList2"/>
    <dgm:cxn modelId="{D40A6DC3-A1DF-4712-8A87-47B0CAD08543}" type="presOf" srcId="{956F0FE2-7FAB-4D08-8B59-0DC2C6078399}" destId="{D4A77F7C-4B92-4B73-90A6-299E5E354866}" srcOrd="0" destOrd="3" presId="urn:microsoft.com/office/officeart/2005/8/layout/vList2"/>
    <dgm:cxn modelId="{E73FA4C4-1B96-419F-8E79-A64A922D8CF2}" srcId="{A60809E2-C441-4C3B-910B-738243714E1F}" destId="{D3B5D2D2-B2DA-4EAC-9CB9-45DE33B7340D}" srcOrd="2" destOrd="0" parTransId="{B3710D11-E5DB-4DC6-B1E5-FEFDAFD46729}" sibTransId="{F8D94801-283B-4AE5-87EB-46CE88A45383}"/>
    <dgm:cxn modelId="{77CC63CC-AD87-4C20-947A-C09C08CE1968}" srcId="{A60809E2-C441-4C3B-910B-738243714E1F}" destId="{94A19AE5-4338-44C2-ABAB-8920458122DD}" srcOrd="4" destOrd="0" parTransId="{E142504A-922D-41DF-B67D-CA2821CAB095}" sibTransId="{8FE4F813-4969-4A29-A7B8-47338AD676B3}"/>
    <dgm:cxn modelId="{FF6090CD-5EF0-4569-A08A-63729BE9269D}" type="presOf" srcId="{569CACCB-8F2F-4D8E-A0C6-288EDA4E582E}" destId="{D4A77F7C-4B92-4B73-90A6-299E5E354866}" srcOrd="0" destOrd="0" presId="urn:microsoft.com/office/officeart/2005/8/layout/vList2"/>
    <dgm:cxn modelId="{BA1F06D7-2C98-451E-9E36-6D0EBF9A04C6}" type="presOf" srcId="{A60809E2-C441-4C3B-910B-738243714E1F}" destId="{A53D6033-E567-4DC1-A3DB-650972EFBA07}" srcOrd="0" destOrd="0" presId="urn:microsoft.com/office/officeart/2005/8/layout/vList2"/>
    <dgm:cxn modelId="{DFD538FF-9683-4101-A764-1735A132BE43}" type="presOf" srcId="{F43B3A88-C1B1-49D0-8647-8A7D172C2E6F}" destId="{95AE3227-C894-41FD-950E-2325229D068C}" srcOrd="0" destOrd="1" presId="urn:microsoft.com/office/officeart/2005/8/layout/vList2"/>
    <dgm:cxn modelId="{8E3CB0FF-DB2F-4C73-B14E-EF8D7FB09090}" srcId="{9C1BCF1D-4009-48E3-BA2D-F5DF24859701}" destId="{9EAB82AC-418A-4F55-8DBB-41484EA4254A}" srcOrd="0" destOrd="0" parTransId="{B0776D4A-24BC-4760-A8CC-13EF8F29F5FD}" sibTransId="{22558D3F-A339-4099-B079-838D25618E80}"/>
    <dgm:cxn modelId="{C3C2C79D-3390-4455-B796-F9F8EC625689}" type="presParOf" srcId="{244154DB-E556-49B6-92A6-35AE1CAE979B}" destId="{A53D6033-E567-4DC1-A3DB-650972EFBA07}" srcOrd="0" destOrd="0" presId="urn:microsoft.com/office/officeart/2005/8/layout/vList2"/>
    <dgm:cxn modelId="{67F8BE48-33FE-4531-A8E3-278B6B72C35F}" type="presParOf" srcId="{244154DB-E556-49B6-92A6-35AE1CAE979B}" destId="{D4A77F7C-4B92-4B73-90A6-299E5E354866}" srcOrd="1" destOrd="0" presId="urn:microsoft.com/office/officeart/2005/8/layout/vList2"/>
    <dgm:cxn modelId="{DFAD6394-9BCE-4F50-AA4E-5654311ED747}" type="presParOf" srcId="{244154DB-E556-49B6-92A6-35AE1CAE979B}" destId="{2E86312D-D2F7-4948-85F3-98D118687AEE}" srcOrd="2" destOrd="0" presId="urn:microsoft.com/office/officeart/2005/8/layout/vList2"/>
    <dgm:cxn modelId="{A8325452-0664-4556-B914-1575C6DA5A5D}" type="presParOf" srcId="{244154DB-E556-49B6-92A6-35AE1CAE979B}" destId="{95AE3227-C894-41FD-950E-2325229D068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7946C7-666A-4B31-808F-C60461C52D3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87641341-C31E-4F34-8113-520532487B7C}">
      <dgm:prSet/>
      <dgm:spPr/>
      <dgm:t>
        <a:bodyPr/>
        <a:lstStyle/>
        <a:p>
          <a:r>
            <a:rPr lang="en-GB" dirty="0"/>
            <a:t>All files owned by the Team</a:t>
          </a:r>
        </a:p>
      </dgm:t>
    </dgm:pt>
    <dgm:pt modelId="{1DB6799C-6B19-49DB-AB08-32F135DA0298}" type="parTrans" cxnId="{ACE000AE-5743-46E6-9F4D-0B04CE7D4FDF}">
      <dgm:prSet/>
      <dgm:spPr/>
      <dgm:t>
        <a:bodyPr/>
        <a:lstStyle/>
        <a:p>
          <a:endParaRPr lang="en-GB"/>
        </a:p>
      </dgm:t>
    </dgm:pt>
    <dgm:pt modelId="{72463C37-A4EF-4D03-862A-D9D2E0CC6985}" type="sibTrans" cxnId="{ACE000AE-5743-46E6-9F4D-0B04CE7D4FDF}">
      <dgm:prSet/>
      <dgm:spPr/>
      <dgm:t>
        <a:bodyPr/>
        <a:lstStyle/>
        <a:p>
          <a:endParaRPr lang="en-GB"/>
        </a:p>
      </dgm:t>
    </dgm:pt>
    <dgm:pt modelId="{ED36C7A1-BA4A-491E-85F2-0D7F5F2AE8CE}">
      <dgm:prSet/>
      <dgm:spPr/>
      <dgm:t>
        <a:bodyPr/>
        <a:lstStyle/>
        <a:p>
          <a:r>
            <a:rPr lang="en-GB" dirty="0"/>
            <a:t>All files and folders are available to everyone in Team</a:t>
          </a:r>
        </a:p>
      </dgm:t>
    </dgm:pt>
    <dgm:pt modelId="{06E145C4-5A71-4F5B-8977-3D51EBA38F48}" type="parTrans" cxnId="{EE3F3EEC-49C4-45EC-AD9B-CA4A6964B226}">
      <dgm:prSet/>
      <dgm:spPr/>
      <dgm:t>
        <a:bodyPr/>
        <a:lstStyle/>
        <a:p>
          <a:endParaRPr lang="en-GB"/>
        </a:p>
      </dgm:t>
    </dgm:pt>
    <dgm:pt modelId="{12246029-124E-4E7B-AF2A-84158E8DE634}" type="sibTrans" cxnId="{EE3F3EEC-49C4-45EC-AD9B-CA4A6964B226}">
      <dgm:prSet/>
      <dgm:spPr/>
      <dgm:t>
        <a:bodyPr/>
        <a:lstStyle/>
        <a:p>
          <a:endParaRPr lang="en-GB"/>
        </a:p>
      </dgm:t>
    </dgm:pt>
    <dgm:pt modelId="{41920C03-7818-40C1-AF5D-2C96CA2EFFC5}">
      <dgm:prSet/>
      <dgm:spPr/>
      <dgm:t>
        <a:bodyPr/>
        <a:lstStyle/>
        <a:p>
          <a:r>
            <a:rPr lang="en-GB" dirty="0"/>
            <a:t>Teams can include members outsize organisation</a:t>
          </a:r>
        </a:p>
      </dgm:t>
    </dgm:pt>
    <dgm:pt modelId="{7155F9D6-7BC1-4261-BCD2-BEE6063484F1}" type="parTrans" cxnId="{858A8F87-8C84-4F2E-8227-115617F1DF44}">
      <dgm:prSet/>
      <dgm:spPr/>
      <dgm:t>
        <a:bodyPr/>
        <a:lstStyle/>
        <a:p>
          <a:endParaRPr lang="en-GB"/>
        </a:p>
      </dgm:t>
    </dgm:pt>
    <dgm:pt modelId="{F92A0333-3365-4134-B410-BCAC49006AFD}" type="sibTrans" cxnId="{858A8F87-8C84-4F2E-8227-115617F1DF44}">
      <dgm:prSet/>
      <dgm:spPr/>
      <dgm:t>
        <a:bodyPr/>
        <a:lstStyle/>
        <a:p>
          <a:endParaRPr lang="en-GB"/>
        </a:p>
      </dgm:t>
    </dgm:pt>
    <dgm:pt modelId="{9C9A4D08-7A75-4DC9-89AA-C0D40C54B7AA}">
      <dgm:prSet/>
      <dgm:spPr/>
      <dgm:t>
        <a:bodyPr/>
        <a:lstStyle/>
        <a:p>
          <a:r>
            <a:rPr lang="en-GB" dirty="0"/>
            <a:t>Any number of Teams created for business needs</a:t>
          </a:r>
        </a:p>
      </dgm:t>
    </dgm:pt>
    <dgm:pt modelId="{BD01603B-15DD-45B9-86C1-FFC0BA0699A0}" type="parTrans" cxnId="{66557185-A49A-4CF7-9549-1950B7204EDE}">
      <dgm:prSet/>
      <dgm:spPr/>
      <dgm:t>
        <a:bodyPr/>
        <a:lstStyle/>
        <a:p>
          <a:endParaRPr lang="en-GB"/>
        </a:p>
      </dgm:t>
    </dgm:pt>
    <dgm:pt modelId="{4CB9CEA8-D107-4079-97A4-B4E4AC3FC9A0}" type="sibTrans" cxnId="{66557185-A49A-4CF7-9549-1950B7204EDE}">
      <dgm:prSet/>
      <dgm:spPr/>
      <dgm:t>
        <a:bodyPr/>
        <a:lstStyle/>
        <a:p>
          <a:endParaRPr lang="en-GB"/>
        </a:p>
      </dgm:t>
    </dgm:pt>
    <dgm:pt modelId="{1B3DEAB6-8918-4F79-A7D5-6EEA63A8CBB8}">
      <dgm:prSet/>
      <dgm:spPr/>
      <dgm:t>
        <a:bodyPr/>
        <a:lstStyle/>
        <a:p>
          <a:r>
            <a:rPr lang="en-GB" dirty="0"/>
            <a:t>Files related to projects or events</a:t>
          </a:r>
        </a:p>
      </dgm:t>
    </dgm:pt>
    <dgm:pt modelId="{5A9677F1-FC93-403C-BE87-7E54406C5948}" type="parTrans" cxnId="{B696A55E-C1AE-4257-9900-1267AD700300}">
      <dgm:prSet/>
      <dgm:spPr/>
      <dgm:t>
        <a:bodyPr/>
        <a:lstStyle/>
        <a:p>
          <a:endParaRPr lang="en-GB"/>
        </a:p>
      </dgm:t>
    </dgm:pt>
    <dgm:pt modelId="{F8AB7C01-B8F9-47D4-924B-6768C2462BC8}" type="sibTrans" cxnId="{B696A55E-C1AE-4257-9900-1267AD700300}">
      <dgm:prSet/>
      <dgm:spPr/>
      <dgm:t>
        <a:bodyPr/>
        <a:lstStyle/>
        <a:p>
          <a:endParaRPr lang="en-GB"/>
        </a:p>
      </dgm:t>
    </dgm:pt>
    <dgm:pt modelId="{9FC03527-E6CE-4E7E-81D1-A8E2FA50B5EB}">
      <dgm:prSet/>
      <dgm:spPr/>
      <dgm:t>
        <a:bodyPr/>
        <a:lstStyle/>
        <a:p>
          <a:r>
            <a:rPr lang="en-GB" dirty="0"/>
            <a:t>Collaborating with external users</a:t>
          </a:r>
        </a:p>
      </dgm:t>
    </dgm:pt>
    <dgm:pt modelId="{D603789D-DAD3-429D-988E-B294367CDDC7}" type="parTrans" cxnId="{C171FE80-EE18-4315-95BD-3A4E33D5374A}">
      <dgm:prSet/>
      <dgm:spPr/>
      <dgm:t>
        <a:bodyPr/>
        <a:lstStyle/>
        <a:p>
          <a:endParaRPr lang="en-GB"/>
        </a:p>
      </dgm:t>
    </dgm:pt>
    <dgm:pt modelId="{A47F382E-AF79-4CE2-917B-92F6F80A46F4}" type="sibTrans" cxnId="{C171FE80-EE18-4315-95BD-3A4E33D5374A}">
      <dgm:prSet/>
      <dgm:spPr/>
      <dgm:t>
        <a:bodyPr/>
        <a:lstStyle/>
        <a:p>
          <a:endParaRPr lang="en-GB"/>
        </a:p>
      </dgm:t>
    </dgm:pt>
    <dgm:pt modelId="{F921BFB4-9B7E-4425-B625-8008DB3FE699}">
      <dgm:prSet/>
      <dgm:spPr/>
      <dgm:t>
        <a:bodyPr/>
        <a:lstStyle/>
        <a:p>
          <a:endParaRPr lang="en-GB" dirty="0"/>
        </a:p>
      </dgm:t>
    </dgm:pt>
    <dgm:pt modelId="{17F33BEE-027F-489C-B853-D7426E92500D}" type="parTrans" cxnId="{3EF7FBD1-482F-42BB-B834-51E3D54AC144}">
      <dgm:prSet/>
      <dgm:spPr/>
      <dgm:t>
        <a:bodyPr/>
        <a:lstStyle/>
        <a:p>
          <a:endParaRPr lang="en-GB"/>
        </a:p>
      </dgm:t>
    </dgm:pt>
    <dgm:pt modelId="{BA81B32D-3821-4230-9E76-EDDDD89429C5}" type="sibTrans" cxnId="{3EF7FBD1-482F-42BB-B834-51E3D54AC144}">
      <dgm:prSet/>
      <dgm:spPr/>
      <dgm:t>
        <a:bodyPr/>
        <a:lstStyle/>
        <a:p>
          <a:endParaRPr lang="en-GB"/>
        </a:p>
      </dgm:t>
    </dgm:pt>
    <dgm:pt modelId="{7BFC2328-A75B-400C-A1D2-B37997A4DEBD}">
      <dgm:prSet/>
      <dgm:spPr/>
      <dgm:t>
        <a:bodyPr/>
        <a:lstStyle/>
        <a:p>
          <a:endParaRPr lang="en-GB" dirty="0"/>
        </a:p>
      </dgm:t>
    </dgm:pt>
    <dgm:pt modelId="{CB2B0B3A-B99F-4CF8-A2CC-86A2BC3B05B9}" type="parTrans" cxnId="{01AB7CF4-55CD-4A41-AA9E-D0242FD2BA0E}">
      <dgm:prSet/>
      <dgm:spPr/>
      <dgm:t>
        <a:bodyPr/>
        <a:lstStyle/>
        <a:p>
          <a:endParaRPr lang="en-GB"/>
        </a:p>
      </dgm:t>
    </dgm:pt>
    <dgm:pt modelId="{2309F2D7-8CA3-455D-A35E-C1A86B236142}" type="sibTrans" cxnId="{01AB7CF4-55CD-4A41-AA9E-D0242FD2BA0E}">
      <dgm:prSet/>
      <dgm:spPr/>
      <dgm:t>
        <a:bodyPr/>
        <a:lstStyle/>
        <a:p>
          <a:endParaRPr lang="en-GB"/>
        </a:p>
      </dgm:t>
    </dgm:pt>
    <dgm:pt modelId="{E4DD3D7A-0E9F-4658-AB3D-CC69C5305640}">
      <dgm:prSet/>
      <dgm:spPr/>
      <dgm:t>
        <a:bodyPr/>
        <a:lstStyle/>
        <a:p>
          <a:r>
            <a:rPr lang="en-GB" dirty="0"/>
            <a:t>All Team members have same access to files*</a:t>
          </a:r>
        </a:p>
      </dgm:t>
    </dgm:pt>
    <dgm:pt modelId="{15E0B8D4-F18B-4536-AFB6-7E64E67A5A04}" type="parTrans" cxnId="{FD4BB2AF-1019-46D1-97DC-37A8809630D8}">
      <dgm:prSet/>
      <dgm:spPr/>
      <dgm:t>
        <a:bodyPr/>
        <a:lstStyle/>
        <a:p>
          <a:endParaRPr lang="en-GB"/>
        </a:p>
      </dgm:t>
    </dgm:pt>
    <dgm:pt modelId="{7725E279-F3FA-4209-9CA5-83C9881046C9}" type="sibTrans" cxnId="{FD4BB2AF-1019-46D1-97DC-37A8809630D8}">
      <dgm:prSet/>
      <dgm:spPr/>
      <dgm:t>
        <a:bodyPr/>
        <a:lstStyle/>
        <a:p>
          <a:endParaRPr lang="en-GB"/>
        </a:p>
      </dgm:t>
    </dgm:pt>
    <dgm:pt modelId="{D335667D-EB12-45FA-8DC9-B0CB8488BF2C}" type="pres">
      <dgm:prSet presAssocID="{DD7946C7-666A-4B31-808F-C60461C52D31}" presName="linear" presStyleCnt="0">
        <dgm:presLayoutVars>
          <dgm:animLvl val="lvl"/>
          <dgm:resizeHandles val="exact"/>
        </dgm:presLayoutVars>
      </dgm:prSet>
      <dgm:spPr/>
    </dgm:pt>
    <dgm:pt modelId="{8D37D900-64BC-420C-BAFC-1EF185BA66C5}" type="pres">
      <dgm:prSet presAssocID="{F921BFB4-9B7E-4425-B625-8008DB3FE699}" presName="parentText" presStyleLbl="node1" presStyleIdx="0" presStyleCnt="2">
        <dgm:presLayoutVars>
          <dgm:chMax val="0"/>
          <dgm:bulletEnabled val="1"/>
        </dgm:presLayoutVars>
      </dgm:prSet>
      <dgm:spPr/>
    </dgm:pt>
    <dgm:pt modelId="{D540AE14-4595-463B-9E12-7632E70D1BCC}" type="pres">
      <dgm:prSet presAssocID="{F921BFB4-9B7E-4425-B625-8008DB3FE699}" presName="childText" presStyleLbl="revTx" presStyleIdx="0" presStyleCnt="2">
        <dgm:presLayoutVars>
          <dgm:bulletEnabled val="1"/>
        </dgm:presLayoutVars>
      </dgm:prSet>
      <dgm:spPr/>
    </dgm:pt>
    <dgm:pt modelId="{8DF33069-F9AF-4296-9938-707A8E830CC3}" type="pres">
      <dgm:prSet presAssocID="{7BFC2328-A75B-400C-A1D2-B37997A4DEBD}" presName="parentText" presStyleLbl="node1" presStyleIdx="1" presStyleCnt="2">
        <dgm:presLayoutVars>
          <dgm:chMax val="0"/>
          <dgm:bulletEnabled val="1"/>
        </dgm:presLayoutVars>
      </dgm:prSet>
      <dgm:spPr/>
    </dgm:pt>
    <dgm:pt modelId="{DA7578CC-4CCA-48C2-B8B9-EFAA6443A2DE}" type="pres">
      <dgm:prSet presAssocID="{7BFC2328-A75B-400C-A1D2-B37997A4DEBD}" presName="childText" presStyleLbl="revTx" presStyleIdx="1" presStyleCnt="2">
        <dgm:presLayoutVars>
          <dgm:bulletEnabled val="1"/>
        </dgm:presLayoutVars>
      </dgm:prSet>
      <dgm:spPr/>
    </dgm:pt>
  </dgm:ptLst>
  <dgm:cxnLst>
    <dgm:cxn modelId="{05D0AE0C-02C0-499A-BACD-046DC2ED96A3}" type="presOf" srcId="{9C9A4D08-7A75-4DC9-89AA-C0D40C54B7AA}" destId="{D540AE14-4595-463B-9E12-7632E70D1BCC}" srcOrd="0" destOrd="0" presId="urn:microsoft.com/office/officeart/2005/8/layout/vList2"/>
    <dgm:cxn modelId="{619F462C-A642-4FBE-AC49-7B45E23CE68F}" type="presOf" srcId="{DD7946C7-666A-4B31-808F-C60461C52D31}" destId="{D335667D-EB12-45FA-8DC9-B0CB8488BF2C}" srcOrd="0" destOrd="0" presId="urn:microsoft.com/office/officeart/2005/8/layout/vList2"/>
    <dgm:cxn modelId="{B696A55E-C1AE-4257-9900-1267AD700300}" srcId="{7BFC2328-A75B-400C-A1D2-B37997A4DEBD}" destId="{1B3DEAB6-8918-4F79-A7D5-6EEA63A8CBB8}" srcOrd="0" destOrd="0" parTransId="{5A9677F1-FC93-403C-BE87-7E54406C5948}" sibTransId="{F8AB7C01-B8F9-47D4-924B-6768C2462BC8}"/>
    <dgm:cxn modelId="{0852C167-4452-4A1E-812F-343C995A3348}" type="presOf" srcId="{87641341-C31E-4F34-8113-520532487B7C}" destId="{D540AE14-4595-463B-9E12-7632E70D1BCC}" srcOrd="0" destOrd="1" presId="urn:microsoft.com/office/officeart/2005/8/layout/vList2"/>
    <dgm:cxn modelId="{699C1470-A0D2-4723-AB24-273D3336236A}" type="presOf" srcId="{9FC03527-E6CE-4E7E-81D1-A8E2FA50B5EB}" destId="{DA7578CC-4CCA-48C2-B8B9-EFAA6443A2DE}" srcOrd="0" destOrd="1" presId="urn:microsoft.com/office/officeart/2005/8/layout/vList2"/>
    <dgm:cxn modelId="{D2D0FF71-E805-4273-A84B-A5C28D496B92}" type="presOf" srcId="{F921BFB4-9B7E-4425-B625-8008DB3FE699}" destId="{8D37D900-64BC-420C-BAFC-1EF185BA66C5}" srcOrd="0" destOrd="0" presId="urn:microsoft.com/office/officeart/2005/8/layout/vList2"/>
    <dgm:cxn modelId="{1E02927D-3552-41B1-A76E-E778128C43DF}" type="presOf" srcId="{ED36C7A1-BA4A-491E-85F2-0D7F5F2AE8CE}" destId="{D540AE14-4595-463B-9E12-7632E70D1BCC}" srcOrd="0" destOrd="2" presId="urn:microsoft.com/office/officeart/2005/8/layout/vList2"/>
    <dgm:cxn modelId="{C171FE80-EE18-4315-95BD-3A4E33D5374A}" srcId="{7BFC2328-A75B-400C-A1D2-B37997A4DEBD}" destId="{9FC03527-E6CE-4E7E-81D1-A8E2FA50B5EB}" srcOrd="1" destOrd="0" parTransId="{D603789D-DAD3-429D-988E-B294367CDDC7}" sibTransId="{A47F382E-AF79-4CE2-917B-92F6F80A46F4}"/>
    <dgm:cxn modelId="{66557185-A49A-4CF7-9549-1950B7204EDE}" srcId="{F921BFB4-9B7E-4425-B625-8008DB3FE699}" destId="{9C9A4D08-7A75-4DC9-89AA-C0D40C54B7AA}" srcOrd="0" destOrd="0" parTransId="{BD01603B-15DD-45B9-86C1-FFC0BA0699A0}" sibTransId="{4CB9CEA8-D107-4079-97A4-B4E4AC3FC9A0}"/>
    <dgm:cxn modelId="{858A8F87-8C84-4F2E-8227-115617F1DF44}" srcId="{F921BFB4-9B7E-4425-B625-8008DB3FE699}" destId="{41920C03-7818-40C1-AF5D-2C96CA2EFFC5}" srcOrd="4" destOrd="0" parTransId="{7155F9D6-7BC1-4261-BCD2-BEE6063484F1}" sibTransId="{F92A0333-3365-4134-B410-BCAC49006AFD}"/>
    <dgm:cxn modelId="{4B2D069D-E187-4367-80B5-F00737212FE1}" type="presOf" srcId="{E4DD3D7A-0E9F-4658-AB3D-CC69C5305640}" destId="{D540AE14-4595-463B-9E12-7632E70D1BCC}" srcOrd="0" destOrd="3" presId="urn:microsoft.com/office/officeart/2005/8/layout/vList2"/>
    <dgm:cxn modelId="{B90F07A9-7896-44D7-8EED-B05CBD1FEB4C}" type="presOf" srcId="{41920C03-7818-40C1-AF5D-2C96CA2EFFC5}" destId="{D540AE14-4595-463B-9E12-7632E70D1BCC}" srcOrd="0" destOrd="4" presId="urn:microsoft.com/office/officeart/2005/8/layout/vList2"/>
    <dgm:cxn modelId="{4DAADBA9-B340-403A-95F0-C87F532BA870}" type="presOf" srcId="{7BFC2328-A75B-400C-A1D2-B37997A4DEBD}" destId="{8DF33069-F9AF-4296-9938-707A8E830CC3}" srcOrd="0" destOrd="0" presId="urn:microsoft.com/office/officeart/2005/8/layout/vList2"/>
    <dgm:cxn modelId="{ACE000AE-5743-46E6-9F4D-0B04CE7D4FDF}" srcId="{F921BFB4-9B7E-4425-B625-8008DB3FE699}" destId="{87641341-C31E-4F34-8113-520532487B7C}" srcOrd="1" destOrd="0" parTransId="{1DB6799C-6B19-49DB-AB08-32F135DA0298}" sibTransId="{72463C37-A4EF-4D03-862A-D9D2E0CC6985}"/>
    <dgm:cxn modelId="{FD4BB2AF-1019-46D1-97DC-37A8809630D8}" srcId="{F921BFB4-9B7E-4425-B625-8008DB3FE699}" destId="{E4DD3D7A-0E9F-4658-AB3D-CC69C5305640}" srcOrd="3" destOrd="0" parTransId="{15E0B8D4-F18B-4536-AFB6-7E64E67A5A04}" sibTransId="{7725E279-F3FA-4209-9CA5-83C9881046C9}"/>
    <dgm:cxn modelId="{3EF7FBD1-482F-42BB-B834-51E3D54AC144}" srcId="{DD7946C7-666A-4B31-808F-C60461C52D31}" destId="{F921BFB4-9B7E-4425-B625-8008DB3FE699}" srcOrd="0" destOrd="0" parTransId="{17F33BEE-027F-489C-B853-D7426E92500D}" sibTransId="{BA81B32D-3821-4230-9E76-EDDDD89429C5}"/>
    <dgm:cxn modelId="{E1E66DE2-5CA1-4478-B5FE-C08E6A86CB15}" type="presOf" srcId="{1B3DEAB6-8918-4F79-A7D5-6EEA63A8CBB8}" destId="{DA7578CC-4CCA-48C2-B8B9-EFAA6443A2DE}" srcOrd="0" destOrd="0" presId="urn:microsoft.com/office/officeart/2005/8/layout/vList2"/>
    <dgm:cxn modelId="{EE3F3EEC-49C4-45EC-AD9B-CA4A6964B226}" srcId="{F921BFB4-9B7E-4425-B625-8008DB3FE699}" destId="{ED36C7A1-BA4A-491E-85F2-0D7F5F2AE8CE}" srcOrd="2" destOrd="0" parTransId="{06E145C4-5A71-4F5B-8977-3D51EBA38F48}" sibTransId="{12246029-124E-4E7B-AF2A-84158E8DE634}"/>
    <dgm:cxn modelId="{01AB7CF4-55CD-4A41-AA9E-D0242FD2BA0E}" srcId="{DD7946C7-666A-4B31-808F-C60461C52D31}" destId="{7BFC2328-A75B-400C-A1D2-B37997A4DEBD}" srcOrd="1" destOrd="0" parTransId="{CB2B0B3A-B99F-4CF8-A2CC-86A2BC3B05B9}" sibTransId="{2309F2D7-8CA3-455D-A35E-C1A86B236142}"/>
    <dgm:cxn modelId="{7E8BF638-3940-4720-9F53-F2DE7770E6A3}" type="presParOf" srcId="{D335667D-EB12-45FA-8DC9-B0CB8488BF2C}" destId="{8D37D900-64BC-420C-BAFC-1EF185BA66C5}" srcOrd="0" destOrd="0" presId="urn:microsoft.com/office/officeart/2005/8/layout/vList2"/>
    <dgm:cxn modelId="{BC512ACB-B86F-40B2-B940-706EA0257E28}" type="presParOf" srcId="{D335667D-EB12-45FA-8DC9-B0CB8488BF2C}" destId="{D540AE14-4595-463B-9E12-7632E70D1BCC}" srcOrd="1" destOrd="0" presId="urn:microsoft.com/office/officeart/2005/8/layout/vList2"/>
    <dgm:cxn modelId="{EFEA4CDC-C2FD-40E2-B0B5-89E72BBD7205}" type="presParOf" srcId="{D335667D-EB12-45FA-8DC9-B0CB8488BF2C}" destId="{8DF33069-F9AF-4296-9938-707A8E830CC3}" srcOrd="2" destOrd="0" presId="urn:microsoft.com/office/officeart/2005/8/layout/vList2"/>
    <dgm:cxn modelId="{86CFA485-9E29-42AF-B107-B600F76336B1}" type="presParOf" srcId="{D335667D-EB12-45FA-8DC9-B0CB8488BF2C}" destId="{DA7578CC-4CCA-48C2-B8B9-EFAA6443A2DE}" srcOrd="3"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127D879-6294-4D0F-9867-2541A81FA63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2BEE5E3B-68D3-492C-A6F0-54C785F52F0E}">
      <dgm:prSet phldrT="[Text]"/>
      <dgm:spPr/>
      <dgm:t>
        <a:bodyPr/>
        <a:lstStyle/>
        <a:p>
          <a:r>
            <a:rPr lang="en-GB" dirty="0"/>
            <a:t>SharePoint ‘Sites’ created around business needs</a:t>
          </a:r>
        </a:p>
      </dgm:t>
    </dgm:pt>
    <dgm:pt modelId="{BCAB934B-05E5-468B-A537-FFA836D629D9}" type="parTrans" cxnId="{4430F4A6-B953-4FC3-810E-6DAB6D07C4FF}">
      <dgm:prSet/>
      <dgm:spPr/>
      <dgm:t>
        <a:bodyPr/>
        <a:lstStyle/>
        <a:p>
          <a:endParaRPr lang="en-GB"/>
        </a:p>
      </dgm:t>
    </dgm:pt>
    <dgm:pt modelId="{675B3E84-A99F-4503-A100-D077FE645A1F}" type="sibTrans" cxnId="{4430F4A6-B953-4FC3-810E-6DAB6D07C4FF}">
      <dgm:prSet/>
      <dgm:spPr/>
      <dgm:t>
        <a:bodyPr/>
        <a:lstStyle/>
        <a:p>
          <a:endParaRPr lang="en-GB"/>
        </a:p>
      </dgm:t>
    </dgm:pt>
    <dgm:pt modelId="{927A22E7-3CC6-430F-82D4-A42538EDB32E}">
      <dgm:prSet phldrT="[Text]"/>
      <dgm:spPr/>
      <dgm:t>
        <a:bodyPr/>
        <a:lstStyle/>
        <a:p>
          <a:r>
            <a:rPr lang="en-GB" dirty="0"/>
            <a:t>Site membership governs level of file and folder access – different levels of access per user</a:t>
          </a:r>
        </a:p>
      </dgm:t>
    </dgm:pt>
    <dgm:pt modelId="{F277C604-0496-48D8-91C5-7BCEAE63A1BF}" type="parTrans" cxnId="{FD263C09-D990-4C5E-B8D3-8B37BDCC6AE3}">
      <dgm:prSet/>
      <dgm:spPr/>
      <dgm:t>
        <a:bodyPr/>
        <a:lstStyle/>
        <a:p>
          <a:endParaRPr lang="en-GB"/>
        </a:p>
      </dgm:t>
    </dgm:pt>
    <dgm:pt modelId="{8191F6CF-FC06-4418-A009-3629CE8FBEF6}" type="sibTrans" cxnId="{FD263C09-D990-4C5E-B8D3-8B37BDCC6AE3}">
      <dgm:prSet/>
      <dgm:spPr/>
      <dgm:t>
        <a:bodyPr/>
        <a:lstStyle/>
        <a:p>
          <a:endParaRPr lang="en-GB"/>
        </a:p>
      </dgm:t>
    </dgm:pt>
    <dgm:pt modelId="{8082EDA7-B0E8-4B5C-A242-80DF8D1A1587}">
      <dgm:prSet phldrT="[Text]"/>
      <dgm:spPr/>
      <dgm:t>
        <a:bodyPr/>
        <a:lstStyle/>
        <a:p>
          <a:r>
            <a:rPr lang="en-GB" dirty="0"/>
            <a:t>Sites can be set up to include external users or share externally</a:t>
          </a:r>
        </a:p>
      </dgm:t>
    </dgm:pt>
    <dgm:pt modelId="{6585D0BF-0363-45D0-B91F-C04B4831DCBF}" type="parTrans" cxnId="{6263DC5F-A480-4E22-8696-B987A5F241F1}">
      <dgm:prSet/>
      <dgm:spPr/>
      <dgm:t>
        <a:bodyPr/>
        <a:lstStyle/>
        <a:p>
          <a:endParaRPr lang="en-GB"/>
        </a:p>
      </dgm:t>
    </dgm:pt>
    <dgm:pt modelId="{9025E491-538A-4267-BECF-13CDD18D66FA}" type="sibTrans" cxnId="{6263DC5F-A480-4E22-8696-B987A5F241F1}">
      <dgm:prSet/>
      <dgm:spPr/>
      <dgm:t>
        <a:bodyPr/>
        <a:lstStyle/>
        <a:p>
          <a:endParaRPr lang="en-GB"/>
        </a:p>
      </dgm:t>
    </dgm:pt>
    <dgm:pt modelId="{D644BA8F-ABEB-4EB8-B4B4-DAB4DFD13778}">
      <dgm:prSet phldrT="[Text]"/>
      <dgm:spPr/>
      <dgm:t>
        <a:bodyPr/>
        <a:lstStyle/>
        <a:p>
          <a:r>
            <a:rPr lang="en-GB" dirty="0"/>
            <a:t>Organisation-wide ownership</a:t>
          </a:r>
        </a:p>
      </dgm:t>
    </dgm:pt>
    <dgm:pt modelId="{0A6A93CB-32ED-480B-8066-3C72A39B9260}" type="parTrans" cxnId="{C30D4C81-A973-458F-8AAA-75228798969D}">
      <dgm:prSet/>
      <dgm:spPr/>
      <dgm:t>
        <a:bodyPr/>
        <a:lstStyle/>
        <a:p>
          <a:endParaRPr lang="en-GB"/>
        </a:p>
      </dgm:t>
    </dgm:pt>
    <dgm:pt modelId="{6EC78276-4337-4072-96F6-46B7A86DC7D9}" type="sibTrans" cxnId="{C30D4C81-A973-458F-8AAA-75228798969D}">
      <dgm:prSet/>
      <dgm:spPr/>
      <dgm:t>
        <a:bodyPr/>
        <a:lstStyle/>
        <a:p>
          <a:endParaRPr lang="en-GB"/>
        </a:p>
      </dgm:t>
    </dgm:pt>
    <dgm:pt modelId="{0D23E7CA-9BE2-49CC-BFC5-F414DDB3AC4D}">
      <dgm:prSet phldrT="[Text]"/>
      <dgm:spPr/>
      <dgm:t>
        <a:bodyPr/>
        <a:lstStyle/>
        <a:p>
          <a:r>
            <a:rPr lang="en-GB" dirty="0"/>
            <a:t>Published documents</a:t>
          </a:r>
        </a:p>
      </dgm:t>
    </dgm:pt>
    <dgm:pt modelId="{CD78FACB-0022-4711-AF88-8D977926241A}" type="parTrans" cxnId="{046FD10C-6203-4C10-8A69-44E6A5D96B87}">
      <dgm:prSet/>
      <dgm:spPr/>
      <dgm:t>
        <a:bodyPr/>
        <a:lstStyle/>
        <a:p>
          <a:endParaRPr lang="en-GB"/>
        </a:p>
      </dgm:t>
    </dgm:pt>
    <dgm:pt modelId="{4B9FD230-AC8F-4FD2-A9CB-4B6F00062F64}" type="sibTrans" cxnId="{046FD10C-6203-4C10-8A69-44E6A5D96B87}">
      <dgm:prSet/>
      <dgm:spPr/>
      <dgm:t>
        <a:bodyPr/>
        <a:lstStyle/>
        <a:p>
          <a:endParaRPr lang="en-GB"/>
        </a:p>
      </dgm:t>
    </dgm:pt>
    <dgm:pt modelId="{E8AF3204-E719-4DD7-8FDE-DB4B62895ACA}">
      <dgm:prSet phldrT="[Text]"/>
      <dgm:spPr/>
      <dgm:t>
        <a:bodyPr/>
        <a:lstStyle/>
        <a:p>
          <a:r>
            <a:rPr lang="en-GB" dirty="0"/>
            <a:t>Resources / Intranet</a:t>
          </a:r>
        </a:p>
      </dgm:t>
    </dgm:pt>
    <dgm:pt modelId="{71018DB8-49B6-4737-9C60-44FB12372289}" type="parTrans" cxnId="{DCA4C9F9-788C-40C2-96DC-8567C8F2F6D3}">
      <dgm:prSet/>
      <dgm:spPr/>
      <dgm:t>
        <a:bodyPr/>
        <a:lstStyle/>
        <a:p>
          <a:endParaRPr lang="en-GB"/>
        </a:p>
      </dgm:t>
    </dgm:pt>
    <dgm:pt modelId="{7A536EBD-4A6C-4366-8129-A9543FBD92BF}" type="sibTrans" cxnId="{DCA4C9F9-788C-40C2-96DC-8567C8F2F6D3}">
      <dgm:prSet/>
      <dgm:spPr/>
      <dgm:t>
        <a:bodyPr/>
        <a:lstStyle/>
        <a:p>
          <a:endParaRPr lang="en-GB"/>
        </a:p>
      </dgm:t>
    </dgm:pt>
    <dgm:pt modelId="{036D57A3-3F9C-4650-A92A-82169B033499}">
      <dgm:prSet phldrT="[Text]"/>
      <dgm:spPr/>
      <dgm:t>
        <a:bodyPr/>
        <a:lstStyle/>
        <a:p>
          <a:r>
            <a:rPr lang="en-GB" dirty="0"/>
            <a:t>Departmental folders</a:t>
          </a:r>
        </a:p>
      </dgm:t>
    </dgm:pt>
    <dgm:pt modelId="{B1871933-1CB9-49BC-80A6-D539D93F1F7B}" type="parTrans" cxnId="{01708C47-5835-412D-A245-6EB543F1ACC1}">
      <dgm:prSet/>
      <dgm:spPr/>
      <dgm:t>
        <a:bodyPr/>
        <a:lstStyle/>
        <a:p>
          <a:endParaRPr lang="en-GB"/>
        </a:p>
      </dgm:t>
    </dgm:pt>
    <dgm:pt modelId="{A789E377-EDE8-48B1-AD89-4DC1885F372F}" type="sibTrans" cxnId="{01708C47-5835-412D-A245-6EB543F1ACC1}">
      <dgm:prSet/>
      <dgm:spPr/>
      <dgm:t>
        <a:bodyPr/>
        <a:lstStyle/>
        <a:p>
          <a:endParaRPr lang="en-GB"/>
        </a:p>
      </dgm:t>
    </dgm:pt>
    <dgm:pt modelId="{4D696012-EAFC-4C3A-A770-218BF59612D8}">
      <dgm:prSet phldrT="[Text]"/>
      <dgm:spPr/>
      <dgm:t>
        <a:bodyPr/>
        <a:lstStyle/>
        <a:p>
          <a:endParaRPr lang="en-GB" dirty="0"/>
        </a:p>
      </dgm:t>
    </dgm:pt>
    <dgm:pt modelId="{692D2BEB-3A36-4E0B-895E-5DBEFC9B72B1}" type="parTrans" cxnId="{940ABC92-8F8E-4B70-AF81-9509DF13548B}">
      <dgm:prSet/>
      <dgm:spPr/>
      <dgm:t>
        <a:bodyPr/>
        <a:lstStyle/>
        <a:p>
          <a:endParaRPr lang="en-GB"/>
        </a:p>
      </dgm:t>
    </dgm:pt>
    <dgm:pt modelId="{72A4D9E8-3329-4B6E-96DC-89356FD69545}" type="sibTrans" cxnId="{940ABC92-8F8E-4B70-AF81-9509DF13548B}">
      <dgm:prSet/>
      <dgm:spPr/>
      <dgm:t>
        <a:bodyPr/>
        <a:lstStyle/>
        <a:p>
          <a:endParaRPr lang="en-GB"/>
        </a:p>
      </dgm:t>
    </dgm:pt>
    <dgm:pt modelId="{6BBCF0A5-2928-42EA-8272-796EC981D832}">
      <dgm:prSet phldrT="[Text]"/>
      <dgm:spPr/>
      <dgm:t>
        <a:bodyPr/>
        <a:lstStyle/>
        <a:p>
          <a:endParaRPr lang="en-GB" dirty="0"/>
        </a:p>
      </dgm:t>
    </dgm:pt>
    <dgm:pt modelId="{140DB53B-B65D-41EC-BDA9-CE631283BEA0}" type="parTrans" cxnId="{C451BF04-A794-43B8-B8E0-DC7F7AEA9D3E}">
      <dgm:prSet/>
      <dgm:spPr/>
      <dgm:t>
        <a:bodyPr/>
        <a:lstStyle/>
        <a:p>
          <a:endParaRPr lang="en-GB"/>
        </a:p>
      </dgm:t>
    </dgm:pt>
    <dgm:pt modelId="{50D80B9B-56AF-403C-BDC4-E12040747833}" type="sibTrans" cxnId="{C451BF04-A794-43B8-B8E0-DC7F7AEA9D3E}">
      <dgm:prSet/>
      <dgm:spPr/>
      <dgm:t>
        <a:bodyPr/>
        <a:lstStyle/>
        <a:p>
          <a:endParaRPr lang="en-GB"/>
        </a:p>
      </dgm:t>
    </dgm:pt>
    <dgm:pt modelId="{74C5540D-36FF-4466-AD3E-550DAC5A8011}" type="pres">
      <dgm:prSet presAssocID="{B127D879-6294-4D0F-9867-2541A81FA631}" presName="linear" presStyleCnt="0">
        <dgm:presLayoutVars>
          <dgm:animLvl val="lvl"/>
          <dgm:resizeHandles val="exact"/>
        </dgm:presLayoutVars>
      </dgm:prSet>
      <dgm:spPr/>
    </dgm:pt>
    <dgm:pt modelId="{1E38D952-50A8-4F01-816D-92F9C0744C5E}" type="pres">
      <dgm:prSet presAssocID="{4D696012-EAFC-4C3A-A770-218BF59612D8}" presName="parentText" presStyleLbl="node1" presStyleIdx="0" presStyleCnt="2">
        <dgm:presLayoutVars>
          <dgm:chMax val="0"/>
          <dgm:bulletEnabled val="1"/>
        </dgm:presLayoutVars>
      </dgm:prSet>
      <dgm:spPr/>
    </dgm:pt>
    <dgm:pt modelId="{8DEBEB91-AF25-4E16-9EA4-CA5E85C59893}" type="pres">
      <dgm:prSet presAssocID="{4D696012-EAFC-4C3A-A770-218BF59612D8}" presName="childText" presStyleLbl="revTx" presStyleIdx="0" presStyleCnt="2">
        <dgm:presLayoutVars>
          <dgm:bulletEnabled val="1"/>
        </dgm:presLayoutVars>
      </dgm:prSet>
      <dgm:spPr/>
    </dgm:pt>
    <dgm:pt modelId="{1945CE11-B4A9-4BF9-B9B6-1E495F665357}" type="pres">
      <dgm:prSet presAssocID="{6BBCF0A5-2928-42EA-8272-796EC981D832}" presName="parentText" presStyleLbl="node1" presStyleIdx="1" presStyleCnt="2">
        <dgm:presLayoutVars>
          <dgm:chMax val="0"/>
          <dgm:bulletEnabled val="1"/>
        </dgm:presLayoutVars>
      </dgm:prSet>
      <dgm:spPr/>
    </dgm:pt>
    <dgm:pt modelId="{ECE15493-E703-41B7-8BA3-A82D65CE4BCB}" type="pres">
      <dgm:prSet presAssocID="{6BBCF0A5-2928-42EA-8272-796EC981D832}" presName="childText" presStyleLbl="revTx" presStyleIdx="1" presStyleCnt="2">
        <dgm:presLayoutVars>
          <dgm:bulletEnabled val="1"/>
        </dgm:presLayoutVars>
      </dgm:prSet>
      <dgm:spPr/>
    </dgm:pt>
  </dgm:ptLst>
  <dgm:cxnLst>
    <dgm:cxn modelId="{C451BF04-A794-43B8-B8E0-DC7F7AEA9D3E}" srcId="{B127D879-6294-4D0F-9867-2541A81FA631}" destId="{6BBCF0A5-2928-42EA-8272-796EC981D832}" srcOrd="1" destOrd="0" parTransId="{140DB53B-B65D-41EC-BDA9-CE631283BEA0}" sibTransId="{50D80B9B-56AF-403C-BDC4-E12040747833}"/>
    <dgm:cxn modelId="{FD263C09-D990-4C5E-B8D3-8B37BDCC6AE3}" srcId="{4D696012-EAFC-4C3A-A770-218BF59612D8}" destId="{927A22E7-3CC6-430F-82D4-A42538EDB32E}" srcOrd="2" destOrd="0" parTransId="{F277C604-0496-48D8-91C5-7BCEAE63A1BF}" sibTransId="{8191F6CF-FC06-4418-A009-3629CE8FBEF6}"/>
    <dgm:cxn modelId="{000F4F0B-E40B-44A0-A225-43226AA7B0BB}" type="presOf" srcId="{B127D879-6294-4D0F-9867-2541A81FA631}" destId="{74C5540D-36FF-4466-AD3E-550DAC5A8011}" srcOrd="0" destOrd="0" presId="urn:microsoft.com/office/officeart/2005/8/layout/vList2"/>
    <dgm:cxn modelId="{046FD10C-6203-4C10-8A69-44E6A5D96B87}" srcId="{6BBCF0A5-2928-42EA-8272-796EC981D832}" destId="{0D23E7CA-9BE2-49CC-BFC5-F414DDB3AC4D}" srcOrd="0" destOrd="0" parTransId="{CD78FACB-0022-4711-AF88-8D977926241A}" sibTransId="{4B9FD230-AC8F-4FD2-A9CB-4B6F00062F64}"/>
    <dgm:cxn modelId="{760DE11C-A575-42BC-9EB7-3F4059F3BA1C}" type="presOf" srcId="{D644BA8F-ABEB-4EB8-B4B4-DAB4DFD13778}" destId="{8DEBEB91-AF25-4E16-9EA4-CA5E85C59893}" srcOrd="0" destOrd="1" presId="urn:microsoft.com/office/officeart/2005/8/layout/vList2"/>
    <dgm:cxn modelId="{6263DC5F-A480-4E22-8696-B987A5F241F1}" srcId="{4D696012-EAFC-4C3A-A770-218BF59612D8}" destId="{8082EDA7-B0E8-4B5C-A242-80DF8D1A1587}" srcOrd="3" destOrd="0" parTransId="{6585D0BF-0363-45D0-B91F-C04B4831DCBF}" sibTransId="{9025E491-538A-4267-BECF-13CDD18D66FA}"/>
    <dgm:cxn modelId="{01708C47-5835-412D-A245-6EB543F1ACC1}" srcId="{6BBCF0A5-2928-42EA-8272-796EC981D832}" destId="{036D57A3-3F9C-4650-A92A-82169B033499}" srcOrd="2" destOrd="0" parTransId="{B1871933-1CB9-49BC-80A6-D539D93F1F7B}" sibTransId="{A789E377-EDE8-48B1-AD89-4DC1885F372F}"/>
    <dgm:cxn modelId="{1AD65A6A-F349-40AC-8647-97B84524AB3F}" type="presOf" srcId="{E8AF3204-E719-4DD7-8FDE-DB4B62895ACA}" destId="{ECE15493-E703-41B7-8BA3-A82D65CE4BCB}" srcOrd="0" destOrd="1" presId="urn:microsoft.com/office/officeart/2005/8/layout/vList2"/>
    <dgm:cxn modelId="{ED55DE73-48BE-4199-9911-0BE1EE9C5A50}" type="presOf" srcId="{0D23E7CA-9BE2-49CC-BFC5-F414DDB3AC4D}" destId="{ECE15493-E703-41B7-8BA3-A82D65CE4BCB}" srcOrd="0" destOrd="0" presId="urn:microsoft.com/office/officeart/2005/8/layout/vList2"/>
    <dgm:cxn modelId="{48DAD159-C18A-4C98-A98D-944106BF5ACB}" type="presOf" srcId="{2BEE5E3B-68D3-492C-A6F0-54C785F52F0E}" destId="{8DEBEB91-AF25-4E16-9EA4-CA5E85C59893}" srcOrd="0" destOrd="0" presId="urn:microsoft.com/office/officeart/2005/8/layout/vList2"/>
    <dgm:cxn modelId="{589F6C7C-34FC-4E29-854A-3C7D6A0919FF}" type="presOf" srcId="{4D696012-EAFC-4C3A-A770-218BF59612D8}" destId="{1E38D952-50A8-4F01-816D-92F9C0744C5E}" srcOrd="0" destOrd="0" presId="urn:microsoft.com/office/officeart/2005/8/layout/vList2"/>
    <dgm:cxn modelId="{C30D4C81-A973-458F-8AAA-75228798969D}" srcId="{4D696012-EAFC-4C3A-A770-218BF59612D8}" destId="{D644BA8F-ABEB-4EB8-B4B4-DAB4DFD13778}" srcOrd="1" destOrd="0" parTransId="{0A6A93CB-32ED-480B-8066-3C72A39B9260}" sibTransId="{6EC78276-4337-4072-96F6-46B7A86DC7D9}"/>
    <dgm:cxn modelId="{6B03F98B-CABD-4C28-9633-ECF86EF06D8E}" type="presOf" srcId="{8082EDA7-B0E8-4B5C-A242-80DF8D1A1587}" destId="{8DEBEB91-AF25-4E16-9EA4-CA5E85C59893}" srcOrd="0" destOrd="3" presId="urn:microsoft.com/office/officeart/2005/8/layout/vList2"/>
    <dgm:cxn modelId="{940ABC92-8F8E-4B70-AF81-9509DF13548B}" srcId="{B127D879-6294-4D0F-9867-2541A81FA631}" destId="{4D696012-EAFC-4C3A-A770-218BF59612D8}" srcOrd="0" destOrd="0" parTransId="{692D2BEB-3A36-4E0B-895E-5DBEFC9B72B1}" sibTransId="{72A4D9E8-3329-4B6E-96DC-89356FD69545}"/>
    <dgm:cxn modelId="{289157A5-DBEC-488B-9BBE-851C4A12F142}" type="presOf" srcId="{036D57A3-3F9C-4650-A92A-82169B033499}" destId="{ECE15493-E703-41B7-8BA3-A82D65CE4BCB}" srcOrd="0" destOrd="2" presId="urn:microsoft.com/office/officeart/2005/8/layout/vList2"/>
    <dgm:cxn modelId="{4430F4A6-B953-4FC3-810E-6DAB6D07C4FF}" srcId="{4D696012-EAFC-4C3A-A770-218BF59612D8}" destId="{2BEE5E3B-68D3-492C-A6F0-54C785F52F0E}" srcOrd="0" destOrd="0" parTransId="{BCAB934B-05E5-468B-A537-FFA836D629D9}" sibTransId="{675B3E84-A99F-4503-A100-D077FE645A1F}"/>
    <dgm:cxn modelId="{0BFDA5C4-9F74-4603-9A96-10130774AE19}" type="presOf" srcId="{927A22E7-3CC6-430F-82D4-A42538EDB32E}" destId="{8DEBEB91-AF25-4E16-9EA4-CA5E85C59893}" srcOrd="0" destOrd="2" presId="urn:microsoft.com/office/officeart/2005/8/layout/vList2"/>
    <dgm:cxn modelId="{32D4EBDC-3A1C-43D8-8520-348BAC919944}" type="presOf" srcId="{6BBCF0A5-2928-42EA-8272-796EC981D832}" destId="{1945CE11-B4A9-4BF9-B9B6-1E495F665357}" srcOrd="0" destOrd="0" presId="urn:microsoft.com/office/officeart/2005/8/layout/vList2"/>
    <dgm:cxn modelId="{DCA4C9F9-788C-40C2-96DC-8567C8F2F6D3}" srcId="{6BBCF0A5-2928-42EA-8272-796EC981D832}" destId="{E8AF3204-E719-4DD7-8FDE-DB4B62895ACA}" srcOrd="1" destOrd="0" parTransId="{71018DB8-49B6-4737-9C60-44FB12372289}" sibTransId="{7A536EBD-4A6C-4366-8129-A9543FBD92BF}"/>
    <dgm:cxn modelId="{905E130C-54AC-4A01-91A7-98912F43C3E6}" type="presParOf" srcId="{74C5540D-36FF-4466-AD3E-550DAC5A8011}" destId="{1E38D952-50A8-4F01-816D-92F9C0744C5E}" srcOrd="0" destOrd="0" presId="urn:microsoft.com/office/officeart/2005/8/layout/vList2"/>
    <dgm:cxn modelId="{4CE29C83-3B06-4053-842C-37A9FE174883}" type="presParOf" srcId="{74C5540D-36FF-4466-AD3E-550DAC5A8011}" destId="{8DEBEB91-AF25-4E16-9EA4-CA5E85C59893}" srcOrd="1" destOrd="0" presId="urn:microsoft.com/office/officeart/2005/8/layout/vList2"/>
    <dgm:cxn modelId="{F72E8632-4351-4A60-A536-22B983AE86B7}" type="presParOf" srcId="{74C5540D-36FF-4466-AD3E-550DAC5A8011}" destId="{1945CE11-B4A9-4BF9-B9B6-1E495F665357}" srcOrd="2" destOrd="0" presId="urn:microsoft.com/office/officeart/2005/8/layout/vList2"/>
    <dgm:cxn modelId="{A0B8F325-838E-4E61-9992-3789B3E9248E}" type="presParOf" srcId="{74C5540D-36FF-4466-AD3E-550DAC5A8011}" destId="{ECE15493-E703-41B7-8BA3-A82D65CE4BCB}" srcOrd="3"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392CE3B-7AF4-42BA-BF79-9A85F443F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46501173-8444-4F1F-B3C7-DE6C4B0EC599}">
      <dgm:prSet/>
      <dgm:spPr/>
      <dgm:t>
        <a:bodyPr/>
        <a:lstStyle/>
        <a:p>
          <a:r>
            <a:rPr lang="en-GB" dirty="0"/>
            <a:t>OneDrive</a:t>
          </a:r>
        </a:p>
      </dgm:t>
    </dgm:pt>
    <dgm:pt modelId="{B9B0E51D-8085-47FF-AAEC-8B378CF32212}" type="parTrans" cxnId="{CC8ADB19-C5AA-4133-A53A-FA4945113949}">
      <dgm:prSet/>
      <dgm:spPr/>
      <dgm:t>
        <a:bodyPr/>
        <a:lstStyle/>
        <a:p>
          <a:endParaRPr lang="en-GB"/>
        </a:p>
      </dgm:t>
    </dgm:pt>
    <dgm:pt modelId="{F8CF481C-3D99-42D8-89BD-AA7A5BE532D1}" type="sibTrans" cxnId="{CC8ADB19-C5AA-4133-A53A-FA4945113949}">
      <dgm:prSet/>
      <dgm:spPr/>
      <dgm:t>
        <a:bodyPr/>
        <a:lstStyle/>
        <a:p>
          <a:endParaRPr lang="en-GB"/>
        </a:p>
      </dgm:t>
    </dgm:pt>
    <dgm:pt modelId="{895F6E1E-0DB2-4645-B57E-0CF6CD289B13}">
      <dgm:prSet/>
      <dgm:spPr/>
      <dgm:t>
        <a:bodyPr/>
        <a:lstStyle/>
        <a:p>
          <a:r>
            <a:rPr lang="en-GB" dirty="0"/>
            <a:t>Accessing your files in a Browser</a:t>
          </a:r>
        </a:p>
      </dgm:t>
    </dgm:pt>
    <dgm:pt modelId="{E4728C9C-8DD3-4A74-A7B2-FF73E82B6BAE}" type="parTrans" cxnId="{A7BC2485-537A-4A2A-9632-3C8C5D39C81D}">
      <dgm:prSet/>
      <dgm:spPr/>
      <dgm:t>
        <a:bodyPr/>
        <a:lstStyle/>
        <a:p>
          <a:endParaRPr lang="en-GB"/>
        </a:p>
      </dgm:t>
    </dgm:pt>
    <dgm:pt modelId="{10D6D9EF-6F65-4AC8-AFDB-04F5DDBD27DC}" type="sibTrans" cxnId="{A7BC2485-537A-4A2A-9632-3C8C5D39C81D}">
      <dgm:prSet/>
      <dgm:spPr/>
      <dgm:t>
        <a:bodyPr/>
        <a:lstStyle/>
        <a:p>
          <a:endParaRPr lang="en-GB"/>
        </a:p>
      </dgm:t>
    </dgm:pt>
    <dgm:pt modelId="{AE0755A8-BBD3-4BE2-BA0A-561CC18C6F0C}">
      <dgm:prSet/>
      <dgm:spPr/>
      <dgm:t>
        <a:bodyPr/>
        <a:lstStyle/>
        <a:p>
          <a:r>
            <a:rPr lang="en-GB" dirty="0"/>
            <a:t>Opening documents into Office on the Web</a:t>
          </a:r>
        </a:p>
      </dgm:t>
    </dgm:pt>
    <dgm:pt modelId="{4D0D205F-67D9-4744-A381-7906C0CDF6A7}" type="parTrans" cxnId="{E5D42168-144E-42C6-8AE0-28A76F8B5C3A}">
      <dgm:prSet/>
      <dgm:spPr/>
      <dgm:t>
        <a:bodyPr/>
        <a:lstStyle/>
        <a:p>
          <a:endParaRPr lang="en-GB"/>
        </a:p>
      </dgm:t>
    </dgm:pt>
    <dgm:pt modelId="{224C3C72-542B-443D-9D4A-1D7539202122}" type="sibTrans" cxnId="{E5D42168-144E-42C6-8AE0-28A76F8B5C3A}">
      <dgm:prSet/>
      <dgm:spPr/>
      <dgm:t>
        <a:bodyPr/>
        <a:lstStyle/>
        <a:p>
          <a:endParaRPr lang="en-GB"/>
        </a:p>
      </dgm:t>
    </dgm:pt>
    <dgm:pt modelId="{B8934123-0DF2-45C0-8EC8-39331302D385}">
      <dgm:prSet/>
      <dgm:spPr/>
      <dgm:t>
        <a:bodyPr/>
        <a:lstStyle/>
        <a:p>
          <a:r>
            <a:rPr lang="en-GB" dirty="0"/>
            <a:t>Sharing &amp; Collaborating</a:t>
          </a:r>
        </a:p>
      </dgm:t>
    </dgm:pt>
    <dgm:pt modelId="{08215EED-D09B-4E06-A2BC-08861B2E625D}" type="parTrans" cxnId="{66D50A21-ED59-46D9-845A-62E478A9DAB8}">
      <dgm:prSet/>
      <dgm:spPr/>
      <dgm:t>
        <a:bodyPr/>
        <a:lstStyle/>
        <a:p>
          <a:endParaRPr lang="en-GB"/>
        </a:p>
      </dgm:t>
    </dgm:pt>
    <dgm:pt modelId="{84381632-A33C-401A-B806-1B69367074AB}" type="sibTrans" cxnId="{66D50A21-ED59-46D9-845A-62E478A9DAB8}">
      <dgm:prSet/>
      <dgm:spPr/>
      <dgm:t>
        <a:bodyPr/>
        <a:lstStyle/>
        <a:p>
          <a:endParaRPr lang="en-GB"/>
        </a:p>
      </dgm:t>
    </dgm:pt>
    <dgm:pt modelId="{976A08C0-4B96-44CA-8FCA-87808B2B0850}">
      <dgm:prSet/>
      <dgm:spPr/>
      <dgm:t>
        <a:bodyPr/>
        <a:lstStyle/>
        <a:p>
          <a:r>
            <a:rPr lang="en-GB" dirty="0"/>
            <a:t>Accessing Previous Versions</a:t>
          </a:r>
        </a:p>
      </dgm:t>
    </dgm:pt>
    <dgm:pt modelId="{4C4C6E8C-DAF8-4CC6-87F5-7B34D0FB9C0B}" type="parTrans" cxnId="{592D6DC9-1F1E-4CDE-8970-7D9B80B212CF}">
      <dgm:prSet/>
      <dgm:spPr/>
      <dgm:t>
        <a:bodyPr/>
        <a:lstStyle/>
        <a:p>
          <a:endParaRPr lang="en-GB"/>
        </a:p>
      </dgm:t>
    </dgm:pt>
    <dgm:pt modelId="{4710BDD5-BF97-412D-8325-7A8690B60ECF}" type="sibTrans" cxnId="{592D6DC9-1F1E-4CDE-8970-7D9B80B212CF}">
      <dgm:prSet/>
      <dgm:spPr/>
      <dgm:t>
        <a:bodyPr/>
        <a:lstStyle/>
        <a:p>
          <a:endParaRPr lang="en-GB"/>
        </a:p>
      </dgm:t>
    </dgm:pt>
    <dgm:pt modelId="{462D7370-DAB8-4340-BF52-DE1970E0EE64}">
      <dgm:prSet/>
      <dgm:spPr/>
      <dgm:t>
        <a:bodyPr/>
        <a:lstStyle/>
        <a:p>
          <a:r>
            <a:rPr lang="en-GB" dirty="0"/>
            <a:t>Recycle Bin</a:t>
          </a:r>
        </a:p>
      </dgm:t>
    </dgm:pt>
    <dgm:pt modelId="{2E6E8F6F-2198-4477-9BC4-CA9B32EE0B91}" type="parTrans" cxnId="{EBAD4739-DE9A-454E-BC33-2527BA9A556E}">
      <dgm:prSet/>
      <dgm:spPr/>
      <dgm:t>
        <a:bodyPr/>
        <a:lstStyle/>
        <a:p>
          <a:endParaRPr lang="en-GB"/>
        </a:p>
      </dgm:t>
    </dgm:pt>
    <dgm:pt modelId="{C2D65768-5A0E-402E-A89B-6901E733F792}" type="sibTrans" cxnId="{EBAD4739-DE9A-454E-BC33-2527BA9A556E}">
      <dgm:prSet/>
      <dgm:spPr/>
      <dgm:t>
        <a:bodyPr/>
        <a:lstStyle/>
        <a:p>
          <a:endParaRPr lang="en-GB"/>
        </a:p>
      </dgm:t>
    </dgm:pt>
    <dgm:pt modelId="{C6CAD634-25A0-4AAD-A9F8-9053A06F194B}">
      <dgm:prSet/>
      <dgm:spPr/>
      <dgm:t>
        <a:bodyPr/>
        <a:lstStyle/>
        <a:p>
          <a:r>
            <a:rPr lang="en-GB" dirty="0"/>
            <a:t>Synchronising OneDrive on your PC</a:t>
          </a:r>
        </a:p>
      </dgm:t>
    </dgm:pt>
    <dgm:pt modelId="{90FF0470-9ACC-4799-8227-330FAA82C097}" type="parTrans" cxnId="{76CB1D44-6CA1-4C13-A128-762F27424763}">
      <dgm:prSet/>
      <dgm:spPr/>
      <dgm:t>
        <a:bodyPr/>
        <a:lstStyle/>
        <a:p>
          <a:endParaRPr lang="en-GB"/>
        </a:p>
      </dgm:t>
    </dgm:pt>
    <dgm:pt modelId="{C6AE3AB0-70CC-4A00-ADF2-6F1F7B0737CF}" type="sibTrans" cxnId="{76CB1D44-6CA1-4C13-A128-762F27424763}">
      <dgm:prSet/>
      <dgm:spPr/>
      <dgm:t>
        <a:bodyPr/>
        <a:lstStyle/>
        <a:p>
          <a:endParaRPr lang="en-GB"/>
        </a:p>
      </dgm:t>
    </dgm:pt>
    <dgm:pt modelId="{8AFC3674-E839-4E12-9BC1-0FBAB25F80D4}">
      <dgm:prSet/>
      <dgm:spPr/>
      <dgm:t>
        <a:bodyPr/>
        <a:lstStyle/>
        <a:p>
          <a:r>
            <a:rPr lang="en-GB" dirty="0"/>
            <a:t>Accessing your OneDrive from Desktop Apps</a:t>
          </a:r>
        </a:p>
      </dgm:t>
    </dgm:pt>
    <dgm:pt modelId="{A01B183D-8D05-4CD2-9039-422AF7E761D8}" type="parTrans" cxnId="{DE69AFEF-F096-4C25-B431-8D98487BF7C5}">
      <dgm:prSet/>
      <dgm:spPr/>
      <dgm:t>
        <a:bodyPr/>
        <a:lstStyle/>
        <a:p>
          <a:endParaRPr lang="en-GB"/>
        </a:p>
      </dgm:t>
    </dgm:pt>
    <dgm:pt modelId="{B5CD79BA-14AB-483E-BBAE-50EBA115108B}" type="sibTrans" cxnId="{DE69AFEF-F096-4C25-B431-8D98487BF7C5}">
      <dgm:prSet/>
      <dgm:spPr/>
      <dgm:t>
        <a:bodyPr/>
        <a:lstStyle/>
        <a:p>
          <a:endParaRPr lang="en-GB"/>
        </a:p>
      </dgm:t>
    </dgm:pt>
    <dgm:pt modelId="{90C72462-54E8-4720-810E-8CAC4D3A1882}" type="pres">
      <dgm:prSet presAssocID="{F392CE3B-7AF4-42BA-BF79-9A85F443F344}" presName="linear" presStyleCnt="0">
        <dgm:presLayoutVars>
          <dgm:animLvl val="lvl"/>
          <dgm:resizeHandles val="exact"/>
        </dgm:presLayoutVars>
      </dgm:prSet>
      <dgm:spPr/>
    </dgm:pt>
    <dgm:pt modelId="{E9B17DE8-F493-4C86-B67F-642F3AB0856F}" type="pres">
      <dgm:prSet presAssocID="{46501173-8444-4F1F-B3C7-DE6C4B0EC599}" presName="parentText" presStyleLbl="node1" presStyleIdx="0" presStyleCnt="1">
        <dgm:presLayoutVars>
          <dgm:chMax val="0"/>
          <dgm:bulletEnabled val="1"/>
        </dgm:presLayoutVars>
      </dgm:prSet>
      <dgm:spPr/>
    </dgm:pt>
    <dgm:pt modelId="{A7F950DB-A631-4FEA-8B1C-034DF13AB374}" type="pres">
      <dgm:prSet presAssocID="{46501173-8444-4F1F-B3C7-DE6C4B0EC599}" presName="childText" presStyleLbl="revTx" presStyleIdx="0" presStyleCnt="1">
        <dgm:presLayoutVars>
          <dgm:bulletEnabled val="1"/>
        </dgm:presLayoutVars>
      </dgm:prSet>
      <dgm:spPr/>
    </dgm:pt>
  </dgm:ptLst>
  <dgm:cxnLst>
    <dgm:cxn modelId="{CC8ADB19-C5AA-4133-A53A-FA4945113949}" srcId="{F392CE3B-7AF4-42BA-BF79-9A85F443F344}" destId="{46501173-8444-4F1F-B3C7-DE6C4B0EC599}" srcOrd="0" destOrd="0" parTransId="{B9B0E51D-8085-47FF-AAEC-8B378CF32212}" sibTransId="{F8CF481C-3D99-42D8-89BD-AA7A5BE532D1}"/>
    <dgm:cxn modelId="{66D50A21-ED59-46D9-845A-62E478A9DAB8}" srcId="{46501173-8444-4F1F-B3C7-DE6C4B0EC599}" destId="{B8934123-0DF2-45C0-8EC8-39331302D385}" srcOrd="2" destOrd="0" parTransId="{08215EED-D09B-4E06-A2BC-08861B2E625D}" sibTransId="{84381632-A33C-401A-B806-1B69367074AB}"/>
    <dgm:cxn modelId="{EBAD4739-DE9A-454E-BC33-2527BA9A556E}" srcId="{46501173-8444-4F1F-B3C7-DE6C4B0EC599}" destId="{462D7370-DAB8-4340-BF52-DE1970E0EE64}" srcOrd="5" destOrd="0" parTransId="{2E6E8F6F-2198-4477-9BC4-CA9B32EE0B91}" sibTransId="{C2D65768-5A0E-402E-A89B-6901E733F792}"/>
    <dgm:cxn modelId="{76CB1D44-6CA1-4C13-A128-762F27424763}" srcId="{46501173-8444-4F1F-B3C7-DE6C4B0EC599}" destId="{C6CAD634-25A0-4AAD-A9F8-9053A06F194B}" srcOrd="6" destOrd="0" parTransId="{90FF0470-9ACC-4799-8227-330FAA82C097}" sibTransId="{C6AE3AB0-70CC-4A00-ADF2-6F1F7B0737CF}"/>
    <dgm:cxn modelId="{40028C47-6095-44DE-B901-1DB3477FE373}" type="presOf" srcId="{AE0755A8-BBD3-4BE2-BA0A-561CC18C6F0C}" destId="{A7F950DB-A631-4FEA-8B1C-034DF13AB374}" srcOrd="0" destOrd="1" presId="urn:microsoft.com/office/officeart/2005/8/layout/vList2"/>
    <dgm:cxn modelId="{E5D42168-144E-42C6-8AE0-28A76F8B5C3A}" srcId="{46501173-8444-4F1F-B3C7-DE6C4B0EC599}" destId="{AE0755A8-BBD3-4BE2-BA0A-561CC18C6F0C}" srcOrd="1" destOrd="0" parTransId="{4D0D205F-67D9-4744-A381-7906C0CDF6A7}" sibTransId="{224C3C72-542B-443D-9D4A-1D7539202122}"/>
    <dgm:cxn modelId="{98EC854D-5132-448A-9B9B-B2BE06196C2A}" type="presOf" srcId="{976A08C0-4B96-44CA-8FCA-87808B2B0850}" destId="{A7F950DB-A631-4FEA-8B1C-034DF13AB374}" srcOrd="0" destOrd="3" presId="urn:microsoft.com/office/officeart/2005/8/layout/vList2"/>
    <dgm:cxn modelId="{A7BC2485-537A-4A2A-9632-3C8C5D39C81D}" srcId="{46501173-8444-4F1F-B3C7-DE6C4B0EC599}" destId="{895F6E1E-0DB2-4645-B57E-0CF6CD289B13}" srcOrd="0" destOrd="0" parTransId="{E4728C9C-8DD3-4A74-A7B2-FF73E82B6BAE}" sibTransId="{10D6D9EF-6F65-4AC8-AFDB-04F5DDBD27DC}"/>
    <dgm:cxn modelId="{70D09486-1D8D-4F67-A280-2CD9A4ADC95B}" type="presOf" srcId="{895F6E1E-0DB2-4645-B57E-0CF6CD289B13}" destId="{A7F950DB-A631-4FEA-8B1C-034DF13AB374}" srcOrd="0" destOrd="0" presId="urn:microsoft.com/office/officeart/2005/8/layout/vList2"/>
    <dgm:cxn modelId="{6B2F158A-AB38-4420-B988-5314F5465B53}" type="presOf" srcId="{46501173-8444-4F1F-B3C7-DE6C4B0EC599}" destId="{E9B17DE8-F493-4C86-B67F-642F3AB0856F}" srcOrd="0" destOrd="0" presId="urn:microsoft.com/office/officeart/2005/8/layout/vList2"/>
    <dgm:cxn modelId="{55E19497-D628-454B-AC4D-8BA8EA8DD4B3}" type="presOf" srcId="{F392CE3B-7AF4-42BA-BF79-9A85F443F344}" destId="{90C72462-54E8-4720-810E-8CAC4D3A1882}" srcOrd="0" destOrd="0" presId="urn:microsoft.com/office/officeart/2005/8/layout/vList2"/>
    <dgm:cxn modelId="{992943B8-9985-4919-8018-B5822E899A0D}" type="presOf" srcId="{462D7370-DAB8-4340-BF52-DE1970E0EE64}" destId="{A7F950DB-A631-4FEA-8B1C-034DF13AB374}" srcOrd="0" destOrd="5" presId="urn:microsoft.com/office/officeart/2005/8/layout/vList2"/>
    <dgm:cxn modelId="{592D6DC9-1F1E-4CDE-8970-7D9B80B212CF}" srcId="{46501173-8444-4F1F-B3C7-DE6C4B0EC599}" destId="{976A08C0-4B96-44CA-8FCA-87808B2B0850}" srcOrd="3" destOrd="0" parTransId="{4C4C6E8C-DAF8-4CC6-87F5-7B34D0FB9C0B}" sibTransId="{4710BDD5-BF97-412D-8325-7A8690B60ECF}"/>
    <dgm:cxn modelId="{B200CEDB-FBBD-44B0-95E1-05C902BC8E21}" type="presOf" srcId="{B8934123-0DF2-45C0-8EC8-39331302D385}" destId="{A7F950DB-A631-4FEA-8B1C-034DF13AB374}" srcOrd="0" destOrd="2" presId="urn:microsoft.com/office/officeart/2005/8/layout/vList2"/>
    <dgm:cxn modelId="{D514F5DB-56BC-433A-9E5C-96761251AF21}" type="presOf" srcId="{8AFC3674-E839-4E12-9BC1-0FBAB25F80D4}" destId="{A7F950DB-A631-4FEA-8B1C-034DF13AB374}" srcOrd="0" destOrd="4" presId="urn:microsoft.com/office/officeart/2005/8/layout/vList2"/>
    <dgm:cxn modelId="{374CD3DE-6D7F-4EC9-9A26-885E6DF04761}" type="presOf" srcId="{C6CAD634-25A0-4AAD-A9F8-9053A06F194B}" destId="{A7F950DB-A631-4FEA-8B1C-034DF13AB374}" srcOrd="0" destOrd="6" presId="urn:microsoft.com/office/officeart/2005/8/layout/vList2"/>
    <dgm:cxn modelId="{DE69AFEF-F096-4C25-B431-8D98487BF7C5}" srcId="{46501173-8444-4F1F-B3C7-DE6C4B0EC599}" destId="{8AFC3674-E839-4E12-9BC1-0FBAB25F80D4}" srcOrd="4" destOrd="0" parTransId="{A01B183D-8D05-4CD2-9039-422AF7E761D8}" sibTransId="{B5CD79BA-14AB-483E-BBAE-50EBA115108B}"/>
    <dgm:cxn modelId="{86942904-CC88-4D50-A088-85249E85FFD4}" type="presParOf" srcId="{90C72462-54E8-4720-810E-8CAC4D3A1882}" destId="{E9B17DE8-F493-4C86-B67F-642F3AB0856F}" srcOrd="0" destOrd="0" presId="urn:microsoft.com/office/officeart/2005/8/layout/vList2"/>
    <dgm:cxn modelId="{62CB5A09-4E78-45D9-9CAB-329515DB3028}" type="presParOf" srcId="{90C72462-54E8-4720-810E-8CAC4D3A1882}" destId="{A7F950DB-A631-4FEA-8B1C-034DF13AB374}"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6579268-CBE7-43D0-BEBE-7FC3D2F80DE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B34FA1BA-AA12-4D42-94C6-D3185B8D1F0C}">
      <dgm:prSet/>
      <dgm:spPr/>
      <dgm:t>
        <a:bodyPr/>
        <a:lstStyle/>
        <a:p>
          <a:r>
            <a:rPr lang="en-GB" dirty="0"/>
            <a:t>SharePoint</a:t>
          </a:r>
        </a:p>
      </dgm:t>
    </dgm:pt>
    <dgm:pt modelId="{64723115-171C-44D1-BA8E-2E6AD95C35A2}" type="parTrans" cxnId="{564D3B3B-2E25-42C4-93EC-4EE232414316}">
      <dgm:prSet/>
      <dgm:spPr/>
      <dgm:t>
        <a:bodyPr/>
        <a:lstStyle/>
        <a:p>
          <a:endParaRPr lang="en-GB"/>
        </a:p>
      </dgm:t>
    </dgm:pt>
    <dgm:pt modelId="{CC3BBD62-2DE4-4254-A9C5-E0C5102B94C3}" type="sibTrans" cxnId="{564D3B3B-2E25-42C4-93EC-4EE232414316}">
      <dgm:prSet/>
      <dgm:spPr/>
      <dgm:t>
        <a:bodyPr/>
        <a:lstStyle/>
        <a:p>
          <a:endParaRPr lang="en-GB"/>
        </a:p>
      </dgm:t>
    </dgm:pt>
    <dgm:pt modelId="{160376A0-2A4A-4A5D-B691-778C1867EDF0}">
      <dgm:prSet/>
      <dgm:spPr/>
      <dgm:t>
        <a:bodyPr/>
        <a:lstStyle/>
        <a:p>
          <a:r>
            <a:rPr lang="en-GB" dirty="0"/>
            <a:t>Accessing and Navigating a SharePoint Site</a:t>
          </a:r>
        </a:p>
      </dgm:t>
    </dgm:pt>
    <dgm:pt modelId="{24964B10-8ED6-4393-A271-B1FF1A5E6F21}" type="parTrans" cxnId="{E2CEB2FD-807C-4468-B6F5-107355B628F2}">
      <dgm:prSet/>
      <dgm:spPr/>
      <dgm:t>
        <a:bodyPr/>
        <a:lstStyle/>
        <a:p>
          <a:endParaRPr lang="en-GB"/>
        </a:p>
      </dgm:t>
    </dgm:pt>
    <dgm:pt modelId="{83C87BBA-A9EA-4D76-8D75-85BBF53F639A}" type="sibTrans" cxnId="{E2CEB2FD-807C-4468-B6F5-107355B628F2}">
      <dgm:prSet/>
      <dgm:spPr/>
      <dgm:t>
        <a:bodyPr/>
        <a:lstStyle/>
        <a:p>
          <a:endParaRPr lang="en-GB"/>
        </a:p>
      </dgm:t>
    </dgm:pt>
    <dgm:pt modelId="{DED0615F-BDB5-4187-89BC-1AFCD6680E23}">
      <dgm:prSet/>
      <dgm:spPr/>
      <dgm:t>
        <a:bodyPr/>
        <a:lstStyle/>
        <a:p>
          <a:r>
            <a:rPr lang="en-GB" dirty="0"/>
            <a:t>SharePoint Members</a:t>
          </a:r>
        </a:p>
      </dgm:t>
    </dgm:pt>
    <dgm:pt modelId="{79720BB9-689C-4E0E-AE00-EC3179B911C7}" type="parTrans" cxnId="{357EC0B3-F560-4F41-9D6C-540FC600613C}">
      <dgm:prSet/>
      <dgm:spPr/>
      <dgm:t>
        <a:bodyPr/>
        <a:lstStyle/>
        <a:p>
          <a:endParaRPr lang="en-GB"/>
        </a:p>
      </dgm:t>
    </dgm:pt>
    <dgm:pt modelId="{38F8D15C-24BF-44A3-9C34-43B2068E87D1}" type="sibTrans" cxnId="{357EC0B3-F560-4F41-9D6C-540FC600613C}">
      <dgm:prSet/>
      <dgm:spPr/>
      <dgm:t>
        <a:bodyPr/>
        <a:lstStyle/>
        <a:p>
          <a:endParaRPr lang="en-GB"/>
        </a:p>
      </dgm:t>
    </dgm:pt>
    <dgm:pt modelId="{F591AEF0-D72A-4F12-8224-88C30D26FEF3}">
      <dgm:prSet/>
      <dgm:spPr/>
      <dgm:t>
        <a:bodyPr/>
        <a:lstStyle/>
        <a:p>
          <a:r>
            <a:rPr lang="en-GB" dirty="0"/>
            <a:t>Using SharePoint documents</a:t>
          </a:r>
        </a:p>
      </dgm:t>
    </dgm:pt>
    <dgm:pt modelId="{409491A0-6F35-45A9-A5F1-82D0FFBCCD63}" type="parTrans" cxnId="{8BB65824-EC39-4F19-99EB-C153D02A6A81}">
      <dgm:prSet/>
      <dgm:spPr/>
      <dgm:t>
        <a:bodyPr/>
        <a:lstStyle/>
        <a:p>
          <a:endParaRPr lang="en-GB"/>
        </a:p>
      </dgm:t>
    </dgm:pt>
    <dgm:pt modelId="{7E42ADC3-848B-47C3-B2B2-91149696C25D}" type="sibTrans" cxnId="{8BB65824-EC39-4F19-99EB-C153D02A6A81}">
      <dgm:prSet/>
      <dgm:spPr/>
      <dgm:t>
        <a:bodyPr/>
        <a:lstStyle/>
        <a:p>
          <a:endParaRPr lang="en-GB"/>
        </a:p>
      </dgm:t>
    </dgm:pt>
    <dgm:pt modelId="{58669814-9EA0-49B2-BB26-E52689E29203}">
      <dgm:prSet/>
      <dgm:spPr/>
      <dgm:t>
        <a:bodyPr/>
        <a:lstStyle/>
        <a:p>
          <a:r>
            <a:rPr lang="en-GB" baseline="0" dirty="0"/>
            <a:t>Synchronising SharePoint on your PC</a:t>
          </a:r>
          <a:endParaRPr lang="en-GB" dirty="0"/>
        </a:p>
      </dgm:t>
    </dgm:pt>
    <dgm:pt modelId="{400164CE-91E2-44F7-818B-7B137BBCF03B}" type="parTrans" cxnId="{DBF8DFEE-F5E9-4CF7-9434-F2CA4760A870}">
      <dgm:prSet/>
      <dgm:spPr/>
      <dgm:t>
        <a:bodyPr/>
        <a:lstStyle/>
        <a:p>
          <a:endParaRPr lang="en-GB"/>
        </a:p>
      </dgm:t>
    </dgm:pt>
    <dgm:pt modelId="{BC2FA97E-F1A7-49D9-A394-896018AE7B70}" type="sibTrans" cxnId="{DBF8DFEE-F5E9-4CF7-9434-F2CA4760A870}">
      <dgm:prSet/>
      <dgm:spPr/>
      <dgm:t>
        <a:bodyPr/>
        <a:lstStyle/>
        <a:p>
          <a:endParaRPr lang="en-GB"/>
        </a:p>
      </dgm:t>
    </dgm:pt>
    <dgm:pt modelId="{B5A328D4-175F-4861-8805-634E3D901C11}" type="pres">
      <dgm:prSet presAssocID="{C6579268-CBE7-43D0-BEBE-7FC3D2F80DE6}" presName="linear" presStyleCnt="0">
        <dgm:presLayoutVars>
          <dgm:animLvl val="lvl"/>
          <dgm:resizeHandles val="exact"/>
        </dgm:presLayoutVars>
      </dgm:prSet>
      <dgm:spPr/>
    </dgm:pt>
    <dgm:pt modelId="{D7A96920-825F-46BE-B72F-AEBC3D11BCAC}" type="pres">
      <dgm:prSet presAssocID="{B34FA1BA-AA12-4D42-94C6-D3185B8D1F0C}" presName="parentText" presStyleLbl="node1" presStyleIdx="0" presStyleCnt="1">
        <dgm:presLayoutVars>
          <dgm:chMax val="0"/>
          <dgm:bulletEnabled val="1"/>
        </dgm:presLayoutVars>
      </dgm:prSet>
      <dgm:spPr/>
    </dgm:pt>
    <dgm:pt modelId="{18E269BB-9BD5-4A3D-8F06-587C7391FD10}" type="pres">
      <dgm:prSet presAssocID="{B34FA1BA-AA12-4D42-94C6-D3185B8D1F0C}" presName="childText" presStyleLbl="revTx" presStyleIdx="0" presStyleCnt="1">
        <dgm:presLayoutVars>
          <dgm:bulletEnabled val="1"/>
        </dgm:presLayoutVars>
      </dgm:prSet>
      <dgm:spPr/>
    </dgm:pt>
  </dgm:ptLst>
  <dgm:cxnLst>
    <dgm:cxn modelId="{2263840E-283C-45A6-A84E-ADB7A54E9656}" type="presOf" srcId="{C6579268-CBE7-43D0-BEBE-7FC3D2F80DE6}" destId="{B5A328D4-175F-4861-8805-634E3D901C11}" srcOrd="0" destOrd="0" presId="urn:microsoft.com/office/officeart/2005/8/layout/vList2"/>
    <dgm:cxn modelId="{8BB65824-EC39-4F19-99EB-C153D02A6A81}" srcId="{B34FA1BA-AA12-4D42-94C6-D3185B8D1F0C}" destId="{F591AEF0-D72A-4F12-8224-88C30D26FEF3}" srcOrd="2" destOrd="0" parTransId="{409491A0-6F35-45A9-A5F1-82D0FFBCCD63}" sibTransId="{7E42ADC3-848B-47C3-B2B2-91149696C25D}"/>
    <dgm:cxn modelId="{564D3B3B-2E25-42C4-93EC-4EE232414316}" srcId="{C6579268-CBE7-43D0-BEBE-7FC3D2F80DE6}" destId="{B34FA1BA-AA12-4D42-94C6-D3185B8D1F0C}" srcOrd="0" destOrd="0" parTransId="{64723115-171C-44D1-BA8E-2E6AD95C35A2}" sibTransId="{CC3BBD62-2DE4-4254-A9C5-E0C5102B94C3}"/>
    <dgm:cxn modelId="{8D103D66-B792-41A4-B0B7-5132FBC51E8E}" type="presOf" srcId="{160376A0-2A4A-4A5D-B691-778C1867EDF0}" destId="{18E269BB-9BD5-4A3D-8F06-587C7391FD10}" srcOrd="0" destOrd="0" presId="urn:microsoft.com/office/officeart/2005/8/layout/vList2"/>
    <dgm:cxn modelId="{728D4452-DD72-4440-907D-4E216493167D}" type="presOf" srcId="{B34FA1BA-AA12-4D42-94C6-D3185B8D1F0C}" destId="{D7A96920-825F-46BE-B72F-AEBC3D11BCAC}" srcOrd="0" destOrd="0" presId="urn:microsoft.com/office/officeart/2005/8/layout/vList2"/>
    <dgm:cxn modelId="{CF97C9A1-D955-4211-8092-B364B4B79A2C}" type="presOf" srcId="{F591AEF0-D72A-4F12-8224-88C30D26FEF3}" destId="{18E269BB-9BD5-4A3D-8F06-587C7391FD10}" srcOrd="0" destOrd="2" presId="urn:microsoft.com/office/officeart/2005/8/layout/vList2"/>
    <dgm:cxn modelId="{357EC0B3-F560-4F41-9D6C-540FC600613C}" srcId="{B34FA1BA-AA12-4D42-94C6-D3185B8D1F0C}" destId="{DED0615F-BDB5-4187-89BC-1AFCD6680E23}" srcOrd="1" destOrd="0" parTransId="{79720BB9-689C-4E0E-AE00-EC3179B911C7}" sibTransId="{38F8D15C-24BF-44A3-9C34-43B2068E87D1}"/>
    <dgm:cxn modelId="{6F7D98C1-139B-4B07-A779-5475DF6D6EC5}" type="presOf" srcId="{58669814-9EA0-49B2-BB26-E52689E29203}" destId="{18E269BB-9BD5-4A3D-8F06-587C7391FD10}" srcOrd="0" destOrd="3" presId="urn:microsoft.com/office/officeart/2005/8/layout/vList2"/>
    <dgm:cxn modelId="{A599DCD5-D87E-4481-ABD8-FA598FA49E06}" type="presOf" srcId="{DED0615F-BDB5-4187-89BC-1AFCD6680E23}" destId="{18E269BB-9BD5-4A3D-8F06-587C7391FD10}" srcOrd="0" destOrd="1" presId="urn:microsoft.com/office/officeart/2005/8/layout/vList2"/>
    <dgm:cxn modelId="{DBF8DFEE-F5E9-4CF7-9434-F2CA4760A870}" srcId="{B34FA1BA-AA12-4D42-94C6-D3185B8D1F0C}" destId="{58669814-9EA0-49B2-BB26-E52689E29203}" srcOrd="3" destOrd="0" parTransId="{400164CE-91E2-44F7-818B-7B137BBCF03B}" sibTransId="{BC2FA97E-F1A7-49D9-A394-896018AE7B70}"/>
    <dgm:cxn modelId="{E2CEB2FD-807C-4468-B6F5-107355B628F2}" srcId="{B34FA1BA-AA12-4D42-94C6-D3185B8D1F0C}" destId="{160376A0-2A4A-4A5D-B691-778C1867EDF0}" srcOrd="0" destOrd="0" parTransId="{24964B10-8ED6-4393-A271-B1FF1A5E6F21}" sibTransId="{83C87BBA-A9EA-4D76-8D75-85BBF53F639A}"/>
    <dgm:cxn modelId="{43A05460-CD6E-47A8-B4C2-8BE229922D14}" type="presParOf" srcId="{B5A328D4-175F-4861-8805-634E3D901C11}" destId="{D7A96920-825F-46BE-B72F-AEBC3D11BCAC}" srcOrd="0" destOrd="0" presId="urn:microsoft.com/office/officeart/2005/8/layout/vList2"/>
    <dgm:cxn modelId="{3BA09124-F9EA-4F14-B71A-C3881FF0AAE8}" type="presParOf" srcId="{B5A328D4-175F-4861-8805-634E3D901C11}" destId="{18E269BB-9BD5-4A3D-8F06-587C7391FD1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780FB61-0BE7-41C1-B673-E1AC8EE7376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F82A78D0-17A3-4BAF-87F4-DACA25BA18F2}">
      <dgm:prSet/>
      <dgm:spPr/>
      <dgm:t>
        <a:bodyPr/>
        <a:lstStyle/>
        <a:p>
          <a:r>
            <a:rPr lang="en-GB" dirty="0"/>
            <a:t>Department</a:t>
          </a:r>
        </a:p>
      </dgm:t>
    </dgm:pt>
    <dgm:pt modelId="{405312CD-85A2-4C55-9F05-82B7B373DEF6}" type="parTrans" cxnId="{E0A06103-5E99-4D06-BCA2-CE94C800C26E}">
      <dgm:prSet/>
      <dgm:spPr/>
      <dgm:t>
        <a:bodyPr/>
        <a:lstStyle/>
        <a:p>
          <a:endParaRPr lang="en-GB"/>
        </a:p>
      </dgm:t>
    </dgm:pt>
    <dgm:pt modelId="{5890763D-68F3-4E8F-90FF-E4110B73079A}" type="sibTrans" cxnId="{E0A06103-5E99-4D06-BCA2-CE94C800C26E}">
      <dgm:prSet/>
      <dgm:spPr/>
      <dgm:t>
        <a:bodyPr/>
        <a:lstStyle/>
        <a:p>
          <a:endParaRPr lang="en-GB"/>
        </a:p>
      </dgm:t>
    </dgm:pt>
    <dgm:pt modelId="{2D9E71DB-069A-4DA1-B703-661F3E6B003D}">
      <dgm:prSet/>
      <dgm:spPr/>
      <dgm:t>
        <a:bodyPr/>
        <a:lstStyle/>
        <a:p>
          <a:r>
            <a:rPr lang="en-GB" dirty="0"/>
            <a:t>Entire Organisation</a:t>
          </a:r>
        </a:p>
      </dgm:t>
    </dgm:pt>
    <dgm:pt modelId="{B6453EF8-A01F-4424-A28F-050CF3502289}" type="parTrans" cxnId="{7407AF79-91C4-4983-9F24-A1EAAFFE0892}">
      <dgm:prSet/>
      <dgm:spPr/>
      <dgm:t>
        <a:bodyPr/>
        <a:lstStyle/>
        <a:p>
          <a:endParaRPr lang="en-GB"/>
        </a:p>
      </dgm:t>
    </dgm:pt>
    <dgm:pt modelId="{5EA65679-8138-427D-B99C-364C8B7DAD53}" type="sibTrans" cxnId="{7407AF79-91C4-4983-9F24-A1EAAFFE0892}">
      <dgm:prSet/>
      <dgm:spPr/>
      <dgm:t>
        <a:bodyPr/>
        <a:lstStyle/>
        <a:p>
          <a:endParaRPr lang="en-GB"/>
        </a:p>
      </dgm:t>
    </dgm:pt>
    <dgm:pt modelId="{23F5FD45-50D7-4E35-A404-6F672FF9408C}">
      <dgm:prSet/>
      <dgm:spPr/>
      <dgm:t>
        <a:bodyPr/>
        <a:lstStyle/>
        <a:p>
          <a:r>
            <a:rPr lang="en-GB" dirty="0"/>
            <a:t>Project</a:t>
          </a:r>
        </a:p>
      </dgm:t>
    </dgm:pt>
    <dgm:pt modelId="{03FB0490-AE95-4AF0-9D4D-7AC38B39FC29}" type="parTrans" cxnId="{0904A33F-708D-471E-ADA0-7AF510BA490B}">
      <dgm:prSet/>
      <dgm:spPr/>
      <dgm:t>
        <a:bodyPr/>
        <a:lstStyle/>
        <a:p>
          <a:endParaRPr lang="en-GB"/>
        </a:p>
      </dgm:t>
    </dgm:pt>
    <dgm:pt modelId="{E5E98FA0-6227-422D-8B2D-29C1EE846BF6}" type="sibTrans" cxnId="{0904A33F-708D-471E-ADA0-7AF510BA490B}">
      <dgm:prSet/>
      <dgm:spPr/>
      <dgm:t>
        <a:bodyPr/>
        <a:lstStyle/>
        <a:p>
          <a:endParaRPr lang="en-GB"/>
        </a:p>
      </dgm:t>
    </dgm:pt>
    <dgm:pt modelId="{9C8FF3AC-BAD7-46A6-9CA7-A38B72DB3828}">
      <dgm:prSet/>
      <dgm:spPr/>
      <dgm:t>
        <a:bodyPr/>
        <a:lstStyle/>
        <a:p>
          <a:r>
            <a:rPr lang="en-GB" dirty="0"/>
            <a:t>Team</a:t>
          </a:r>
        </a:p>
      </dgm:t>
    </dgm:pt>
    <dgm:pt modelId="{F81EC1FF-1CE6-465A-A9DC-926AB178B24B}" type="parTrans" cxnId="{CE8149C6-743C-471B-9256-8E8C9837D23D}">
      <dgm:prSet/>
      <dgm:spPr/>
      <dgm:t>
        <a:bodyPr/>
        <a:lstStyle/>
        <a:p>
          <a:endParaRPr lang="en-GB"/>
        </a:p>
      </dgm:t>
    </dgm:pt>
    <dgm:pt modelId="{249A6DC2-5679-47F8-ABF4-E27304107EC5}" type="sibTrans" cxnId="{CE8149C6-743C-471B-9256-8E8C9837D23D}">
      <dgm:prSet/>
      <dgm:spPr/>
      <dgm:t>
        <a:bodyPr/>
        <a:lstStyle/>
        <a:p>
          <a:endParaRPr lang="en-GB"/>
        </a:p>
      </dgm:t>
    </dgm:pt>
    <dgm:pt modelId="{E76F2B15-36E2-48C9-B807-75FA3DBF3B7F}" type="pres">
      <dgm:prSet presAssocID="{4780FB61-0BE7-41C1-B673-E1AC8EE73761}" presName="linear" presStyleCnt="0">
        <dgm:presLayoutVars>
          <dgm:animLvl val="lvl"/>
          <dgm:resizeHandles val="exact"/>
        </dgm:presLayoutVars>
      </dgm:prSet>
      <dgm:spPr/>
    </dgm:pt>
    <dgm:pt modelId="{A61A99CF-B9F8-4697-91D6-F91D3C16419C}" type="pres">
      <dgm:prSet presAssocID="{F82A78D0-17A3-4BAF-87F4-DACA25BA18F2}" presName="parentText" presStyleLbl="node1" presStyleIdx="0" presStyleCnt="4">
        <dgm:presLayoutVars>
          <dgm:chMax val="0"/>
          <dgm:bulletEnabled val="1"/>
        </dgm:presLayoutVars>
      </dgm:prSet>
      <dgm:spPr/>
    </dgm:pt>
    <dgm:pt modelId="{EE096B34-EBBB-4832-8CD7-107498A894EB}" type="pres">
      <dgm:prSet presAssocID="{5890763D-68F3-4E8F-90FF-E4110B73079A}" presName="spacer" presStyleCnt="0"/>
      <dgm:spPr/>
    </dgm:pt>
    <dgm:pt modelId="{919D78E7-107C-4D7A-8B98-4FB156C0B96C}" type="pres">
      <dgm:prSet presAssocID="{9C8FF3AC-BAD7-46A6-9CA7-A38B72DB3828}" presName="parentText" presStyleLbl="node1" presStyleIdx="1" presStyleCnt="4">
        <dgm:presLayoutVars>
          <dgm:chMax val="0"/>
          <dgm:bulletEnabled val="1"/>
        </dgm:presLayoutVars>
      </dgm:prSet>
      <dgm:spPr/>
    </dgm:pt>
    <dgm:pt modelId="{D65B4A82-55A3-4C33-AD6C-46B0D9577C18}" type="pres">
      <dgm:prSet presAssocID="{249A6DC2-5679-47F8-ABF4-E27304107EC5}" presName="spacer" presStyleCnt="0"/>
      <dgm:spPr/>
    </dgm:pt>
    <dgm:pt modelId="{5A47F6E2-850E-44F3-8AED-019AD1870198}" type="pres">
      <dgm:prSet presAssocID="{2D9E71DB-069A-4DA1-B703-661F3E6B003D}" presName="parentText" presStyleLbl="node1" presStyleIdx="2" presStyleCnt="4">
        <dgm:presLayoutVars>
          <dgm:chMax val="0"/>
          <dgm:bulletEnabled val="1"/>
        </dgm:presLayoutVars>
      </dgm:prSet>
      <dgm:spPr/>
    </dgm:pt>
    <dgm:pt modelId="{D3B00BD5-687D-4B38-8340-CAFD85D94B8B}" type="pres">
      <dgm:prSet presAssocID="{5EA65679-8138-427D-B99C-364C8B7DAD53}" presName="spacer" presStyleCnt="0"/>
      <dgm:spPr/>
    </dgm:pt>
    <dgm:pt modelId="{6A920A61-FBDD-4856-A908-074BB2A0798E}" type="pres">
      <dgm:prSet presAssocID="{23F5FD45-50D7-4E35-A404-6F672FF9408C}" presName="parentText" presStyleLbl="node1" presStyleIdx="3" presStyleCnt="4">
        <dgm:presLayoutVars>
          <dgm:chMax val="0"/>
          <dgm:bulletEnabled val="1"/>
        </dgm:presLayoutVars>
      </dgm:prSet>
      <dgm:spPr/>
    </dgm:pt>
  </dgm:ptLst>
  <dgm:cxnLst>
    <dgm:cxn modelId="{E0A06103-5E99-4D06-BCA2-CE94C800C26E}" srcId="{4780FB61-0BE7-41C1-B673-E1AC8EE73761}" destId="{F82A78D0-17A3-4BAF-87F4-DACA25BA18F2}" srcOrd="0" destOrd="0" parTransId="{405312CD-85A2-4C55-9F05-82B7B373DEF6}" sibTransId="{5890763D-68F3-4E8F-90FF-E4110B73079A}"/>
    <dgm:cxn modelId="{0147FA23-73D6-4374-9C5B-A864EAB60103}" type="presOf" srcId="{9C8FF3AC-BAD7-46A6-9CA7-A38B72DB3828}" destId="{919D78E7-107C-4D7A-8B98-4FB156C0B96C}" srcOrd="0" destOrd="0" presId="urn:microsoft.com/office/officeart/2005/8/layout/vList2"/>
    <dgm:cxn modelId="{0904A33F-708D-471E-ADA0-7AF510BA490B}" srcId="{4780FB61-0BE7-41C1-B673-E1AC8EE73761}" destId="{23F5FD45-50D7-4E35-A404-6F672FF9408C}" srcOrd="3" destOrd="0" parTransId="{03FB0490-AE95-4AF0-9D4D-7AC38B39FC29}" sibTransId="{E5E98FA0-6227-422D-8B2D-29C1EE846BF6}"/>
    <dgm:cxn modelId="{520C5469-68F4-4141-99F5-AF8A9EDA608B}" type="presOf" srcId="{4780FB61-0BE7-41C1-B673-E1AC8EE73761}" destId="{E76F2B15-36E2-48C9-B807-75FA3DBF3B7F}" srcOrd="0" destOrd="0" presId="urn:microsoft.com/office/officeart/2005/8/layout/vList2"/>
    <dgm:cxn modelId="{FD6B4159-7D90-40B5-A856-2C6D83E8F6D2}" type="presOf" srcId="{F82A78D0-17A3-4BAF-87F4-DACA25BA18F2}" destId="{A61A99CF-B9F8-4697-91D6-F91D3C16419C}" srcOrd="0" destOrd="0" presId="urn:microsoft.com/office/officeart/2005/8/layout/vList2"/>
    <dgm:cxn modelId="{7407AF79-91C4-4983-9F24-A1EAAFFE0892}" srcId="{4780FB61-0BE7-41C1-B673-E1AC8EE73761}" destId="{2D9E71DB-069A-4DA1-B703-661F3E6B003D}" srcOrd="2" destOrd="0" parTransId="{B6453EF8-A01F-4424-A28F-050CF3502289}" sibTransId="{5EA65679-8138-427D-B99C-364C8B7DAD53}"/>
    <dgm:cxn modelId="{93BF75B5-7C9F-4E0D-B0F4-F76898A52181}" type="presOf" srcId="{23F5FD45-50D7-4E35-A404-6F672FF9408C}" destId="{6A920A61-FBDD-4856-A908-074BB2A0798E}" srcOrd="0" destOrd="0" presId="urn:microsoft.com/office/officeart/2005/8/layout/vList2"/>
    <dgm:cxn modelId="{CE8149C6-743C-471B-9256-8E8C9837D23D}" srcId="{4780FB61-0BE7-41C1-B673-E1AC8EE73761}" destId="{9C8FF3AC-BAD7-46A6-9CA7-A38B72DB3828}" srcOrd="1" destOrd="0" parTransId="{F81EC1FF-1CE6-465A-A9DC-926AB178B24B}" sibTransId="{249A6DC2-5679-47F8-ABF4-E27304107EC5}"/>
    <dgm:cxn modelId="{FCDD04E4-7DEE-4CD9-8CCD-C15C6794E466}" type="presOf" srcId="{2D9E71DB-069A-4DA1-B703-661F3E6B003D}" destId="{5A47F6E2-850E-44F3-8AED-019AD1870198}" srcOrd="0" destOrd="0" presId="urn:microsoft.com/office/officeart/2005/8/layout/vList2"/>
    <dgm:cxn modelId="{56922082-2685-4A58-A0C6-41063C5094E1}" type="presParOf" srcId="{E76F2B15-36E2-48C9-B807-75FA3DBF3B7F}" destId="{A61A99CF-B9F8-4697-91D6-F91D3C16419C}" srcOrd="0" destOrd="0" presId="urn:microsoft.com/office/officeart/2005/8/layout/vList2"/>
    <dgm:cxn modelId="{64565B56-C6AD-4E66-A09C-224D5E787085}" type="presParOf" srcId="{E76F2B15-36E2-48C9-B807-75FA3DBF3B7F}" destId="{EE096B34-EBBB-4832-8CD7-107498A894EB}" srcOrd="1" destOrd="0" presId="urn:microsoft.com/office/officeart/2005/8/layout/vList2"/>
    <dgm:cxn modelId="{8DABCC5A-BA43-4E72-98C3-BB22C4B531D2}" type="presParOf" srcId="{E76F2B15-36E2-48C9-B807-75FA3DBF3B7F}" destId="{919D78E7-107C-4D7A-8B98-4FB156C0B96C}" srcOrd="2" destOrd="0" presId="urn:microsoft.com/office/officeart/2005/8/layout/vList2"/>
    <dgm:cxn modelId="{A8145CC5-07A9-45B3-A21C-17013153ECD0}" type="presParOf" srcId="{E76F2B15-36E2-48C9-B807-75FA3DBF3B7F}" destId="{D65B4A82-55A3-4C33-AD6C-46B0D9577C18}" srcOrd="3" destOrd="0" presId="urn:microsoft.com/office/officeart/2005/8/layout/vList2"/>
    <dgm:cxn modelId="{60507455-D9A8-41A7-BA3C-2DF261C1C6F6}" type="presParOf" srcId="{E76F2B15-36E2-48C9-B807-75FA3DBF3B7F}" destId="{5A47F6E2-850E-44F3-8AED-019AD1870198}" srcOrd="4" destOrd="0" presId="urn:microsoft.com/office/officeart/2005/8/layout/vList2"/>
    <dgm:cxn modelId="{1D7D599D-5D6D-4DF2-9B80-03B9E6A97F49}" type="presParOf" srcId="{E76F2B15-36E2-48C9-B807-75FA3DBF3B7F}" destId="{D3B00BD5-687D-4B38-8340-CAFD85D94B8B}" srcOrd="5" destOrd="0" presId="urn:microsoft.com/office/officeart/2005/8/layout/vList2"/>
    <dgm:cxn modelId="{54CE3B16-88F5-4FE0-BC0B-64A8CAB44CE8}" type="presParOf" srcId="{E76F2B15-36E2-48C9-B807-75FA3DBF3B7F}" destId="{6A920A61-FBDD-4856-A908-074BB2A0798E}"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780FB61-0BE7-41C1-B673-E1AC8EE7376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23F5FD45-50D7-4E35-A404-6F672FF9408C}">
      <dgm:prSet/>
      <dgm:spPr/>
      <dgm:t>
        <a:bodyPr/>
        <a:lstStyle/>
        <a:p>
          <a:r>
            <a:rPr lang="en-GB" dirty="0"/>
            <a:t>HR</a:t>
          </a:r>
        </a:p>
      </dgm:t>
    </dgm:pt>
    <dgm:pt modelId="{03FB0490-AE95-4AF0-9D4D-7AC38B39FC29}" type="parTrans" cxnId="{0904A33F-708D-471E-ADA0-7AF510BA490B}">
      <dgm:prSet/>
      <dgm:spPr/>
      <dgm:t>
        <a:bodyPr/>
        <a:lstStyle/>
        <a:p>
          <a:endParaRPr lang="en-GB"/>
        </a:p>
      </dgm:t>
    </dgm:pt>
    <dgm:pt modelId="{E5E98FA0-6227-422D-8B2D-29C1EE846BF6}" type="sibTrans" cxnId="{0904A33F-708D-471E-ADA0-7AF510BA490B}">
      <dgm:prSet/>
      <dgm:spPr/>
      <dgm:t>
        <a:bodyPr/>
        <a:lstStyle/>
        <a:p>
          <a:endParaRPr lang="en-GB"/>
        </a:p>
      </dgm:t>
    </dgm:pt>
    <dgm:pt modelId="{E76F2B15-36E2-48C9-B807-75FA3DBF3B7F}" type="pres">
      <dgm:prSet presAssocID="{4780FB61-0BE7-41C1-B673-E1AC8EE73761}" presName="linear" presStyleCnt="0">
        <dgm:presLayoutVars>
          <dgm:animLvl val="lvl"/>
          <dgm:resizeHandles val="exact"/>
        </dgm:presLayoutVars>
      </dgm:prSet>
      <dgm:spPr/>
    </dgm:pt>
    <dgm:pt modelId="{6A920A61-FBDD-4856-A908-074BB2A0798E}" type="pres">
      <dgm:prSet presAssocID="{23F5FD45-50D7-4E35-A404-6F672FF9408C}" presName="parentText" presStyleLbl="node1" presStyleIdx="0" presStyleCnt="1" custScaleY="71718" custLinFactNeighborY="-958">
        <dgm:presLayoutVars>
          <dgm:chMax val="0"/>
          <dgm:bulletEnabled val="1"/>
        </dgm:presLayoutVars>
      </dgm:prSet>
      <dgm:spPr/>
    </dgm:pt>
  </dgm:ptLst>
  <dgm:cxnLst>
    <dgm:cxn modelId="{0904A33F-708D-471E-ADA0-7AF510BA490B}" srcId="{4780FB61-0BE7-41C1-B673-E1AC8EE73761}" destId="{23F5FD45-50D7-4E35-A404-6F672FF9408C}" srcOrd="0" destOrd="0" parTransId="{03FB0490-AE95-4AF0-9D4D-7AC38B39FC29}" sibTransId="{E5E98FA0-6227-422D-8B2D-29C1EE846BF6}"/>
    <dgm:cxn modelId="{520C5469-68F4-4141-99F5-AF8A9EDA608B}" type="presOf" srcId="{4780FB61-0BE7-41C1-B673-E1AC8EE73761}" destId="{E76F2B15-36E2-48C9-B807-75FA3DBF3B7F}" srcOrd="0" destOrd="0" presId="urn:microsoft.com/office/officeart/2005/8/layout/vList2"/>
    <dgm:cxn modelId="{93BF75B5-7C9F-4E0D-B0F4-F76898A52181}" type="presOf" srcId="{23F5FD45-50D7-4E35-A404-6F672FF9408C}" destId="{6A920A61-FBDD-4856-A908-074BB2A0798E}" srcOrd="0" destOrd="0" presId="urn:microsoft.com/office/officeart/2005/8/layout/vList2"/>
    <dgm:cxn modelId="{54CE3B16-88F5-4FE0-BC0B-64A8CAB44CE8}" type="presParOf" srcId="{E76F2B15-36E2-48C9-B807-75FA3DBF3B7F}" destId="{6A920A61-FBDD-4856-A908-074BB2A0798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73EA810-A1FA-4548-9AD3-A6EA688F4B5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5D2FD6E8-2970-4945-B65D-7A6BF837E755}">
      <dgm:prSet phldrT="[Text]"/>
      <dgm:spPr/>
      <dgm:t>
        <a:bodyPr/>
        <a:lstStyle/>
        <a:p>
          <a:r>
            <a:rPr lang="en-GB" dirty="0"/>
            <a:t>General</a:t>
          </a:r>
        </a:p>
      </dgm:t>
    </dgm:pt>
    <dgm:pt modelId="{069C9307-771E-42FC-97E6-3F4FCE5D524D}" type="parTrans" cxnId="{5EEBA23D-99FC-41B3-B115-C1BC312107B1}">
      <dgm:prSet/>
      <dgm:spPr/>
      <dgm:t>
        <a:bodyPr/>
        <a:lstStyle/>
        <a:p>
          <a:endParaRPr lang="en-GB"/>
        </a:p>
      </dgm:t>
    </dgm:pt>
    <dgm:pt modelId="{5B4B4AE9-A8D9-4E68-A78C-9A2B7B55160C}" type="sibTrans" cxnId="{5EEBA23D-99FC-41B3-B115-C1BC312107B1}">
      <dgm:prSet/>
      <dgm:spPr/>
      <dgm:t>
        <a:bodyPr/>
        <a:lstStyle/>
        <a:p>
          <a:endParaRPr lang="en-GB"/>
        </a:p>
      </dgm:t>
    </dgm:pt>
    <dgm:pt modelId="{0B0B2FF0-C183-4AA6-B7BE-075584D7C6EE}">
      <dgm:prSet phldrT="[Text]"/>
      <dgm:spPr/>
      <dgm:t>
        <a:bodyPr/>
        <a:lstStyle/>
        <a:p>
          <a:r>
            <a:rPr lang="en-GB" dirty="0"/>
            <a:t>Learning and Development</a:t>
          </a:r>
        </a:p>
      </dgm:t>
    </dgm:pt>
    <dgm:pt modelId="{383D1BF6-89E6-40E9-BF89-DAD08EAAB9C2}" type="parTrans" cxnId="{239BE60F-DB5F-4696-AF2B-016A9DFD12A9}">
      <dgm:prSet/>
      <dgm:spPr/>
      <dgm:t>
        <a:bodyPr/>
        <a:lstStyle/>
        <a:p>
          <a:endParaRPr lang="en-GB"/>
        </a:p>
      </dgm:t>
    </dgm:pt>
    <dgm:pt modelId="{20610AD2-3396-47A5-A67C-3FF56B3B6F99}" type="sibTrans" cxnId="{239BE60F-DB5F-4696-AF2B-016A9DFD12A9}">
      <dgm:prSet/>
      <dgm:spPr/>
      <dgm:t>
        <a:bodyPr/>
        <a:lstStyle/>
        <a:p>
          <a:endParaRPr lang="en-GB"/>
        </a:p>
      </dgm:t>
    </dgm:pt>
    <dgm:pt modelId="{1663669D-244C-4F15-AB20-A2B5DE79D69D}">
      <dgm:prSet phldrT="[Text]"/>
      <dgm:spPr/>
      <dgm:t>
        <a:bodyPr/>
        <a:lstStyle/>
        <a:p>
          <a:r>
            <a:rPr lang="en-GB" dirty="0"/>
            <a:t>Health and Safety</a:t>
          </a:r>
        </a:p>
      </dgm:t>
    </dgm:pt>
    <dgm:pt modelId="{0B9D99D1-8C8D-426F-BC2D-1271965561C1}" type="sibTrans" cxnId="{DBEF8331-2953-44EF-91F6-B127CC87C341}">
      <dgm:prSet/>
      <dgm:spPr/>
      <dgm:t>
        <a:bodyPr/>
        <a:lstStyle/>
        <a:p>
          <a:endParaRPr lang="en-GB"/>
        </a:p>
      </dgm:t>
    </dgm:pt>
    <dgm:pt modelId="{53667F71-7B8E-47E0-A978-C23887BE83F1}" type="parTrans" cxnId="{DBEF8331-2953-44EF-91F6-B127CC87C341}">
      <dgm:prSet/>
      <dgm:spPr/>
      <dgm:t>
        <a:bodyPr/>
        <a:lstStyle/>
        <a:p>
          <a:endParaRPr lang="en-GB"/>
        </a:p>
      </dgm:t>
    </dgm:pt>
    <dgm:pt modelId="{7E7E35D7-335F-4702-8C62-D0D44585294F}" type="pres">
      <dgm:prSet presAssocID="{173EA810-A1FA-4548-9AD3-A6EA688F4B5C}" presName="linear" presStyleCnt="0">
        <dgm:presLayoutVars>
          <dgm:animLvl val="lvl"/>
          <dgm:resizeHandles val="exact"/>
        </dgm:presLayoutVars>
      </dgm:prSet>
      <dgm:spPr/>
    </dgm:pt>
    <dgm:pt modelId="{C5EB940F-C15F-4BBA-B6ED-FFB3535F63F1}" type="pres">
      <dgm:prSet presAssocID="{5D2FD6E8-2970-4945-B65D-7A6BF837E755}" presName="parentText" presStyleLbl="node1" presStyleIdx="0" presStyleCnt="3">
        <dgm:presLayoutVars>
          <dgm:chMax val="0"/>
          <dgm:bulletEnabled val="1"/>
        </dgm:presLayoutVars>
      </dgm:prSet>
      <dgm:spPr/>
    </dgm:pt>
    <dgm:pt modelId="{E65108C2-00FC-414E-A117-C076B4B2FD26}" type="pres">
      <dgm:prSet presAssocID="{5B4B4AE9-A8D9-4E68-A78C-9A2B7B55160C}" presName="spacer" presStyleCnt="0"/>
      <dgm:spPr/>
    </dgm:pt>
    <dgm:pt modelId="{B5364AC0-0487-40D9-97B0-015DFD3F002F}" type="pres">
      <dgm:prSet presAssocID="{0B0B2FF0-C183-4AA6-B7BE-075584D7C6EE}" presName="parentText" presStyleLbl="node1" presStyleIdx="1" presStyleCnt="3">
        <dgm:presLayoutVars>
          <dgm:chMax val="0"/>
          <dgm:bulletEnabled val="1"/>
        </dgm:presLayoutVars>
      </dgm:prSet>
      <dgm:spPr/>
    </dgm:pt>
    <dgm:pt modelId="{1E72921A-F5DB-4B5E-BFD1-8450CB7BE31C}" type="pres">
      <dgm:prSet presAssocID="{20610AD2-3396-47A5-A67C-3FF56B3B6F99}" presName="spacer" presStyleCnt="0"/>
      <dgm:spPr/>
    </dgm:pt>
    <dgm:pt modelId="{052A1D0E-CE0F-42D1-ACD1-5713CA10DE43}" type="pres">
      <dgm:prSet presAssocID="{1663669D-244C-4F15-AB20-A2B5DE79D69D}" presName="parentText" presStyleLbl="node1" presStyleIdx="2" presStyleCnt="3">
        <dgm:presLayoutVars>
          <dgm:chMax val="0"/>
          <dgm:bulletEnabled val="1"/>
        </dgm:presLayoutVars>
      </dgm:prSet>
      <dgm:spPr/>
    </dgm:pt>
  </dgm:ptLst>
  <dgm:cxnLst>
    <dgm:cxn modelId="{239BE60F-DB5F-4696-AF2B-016A9DFD12A9}" srcId="{173EA810-A1FA-4548-9AD3-A6EA688F4B5C}" destId="{0B0B2FF0-C183-4AA6-B7BE-075584D7C6EE}" srcOrd="1" destOrd="0" parTransId="{383D1BF6-89E6-40E9-BF89-DAD08EAAB9C2}" sibTransId="{20610AD2-3396-47A5-A67C-3FF56B3B6F99}"/>
    <dgm:cxn modelId="{DBEF8331-2953-44EF-91F6-B127CC87C341}" srcId="{173EA810-A1FA-4548-9AD3-A6EA688F4B5C}" destId="{1663669D-244C-4F15-AB20-A2B5DE79D69D}" srcOrd="2" destOrd="0" parTransId="{53667F71-7B8E-47E0-A978-C23887BE83F1}" sibTransId="{0B9D99D1-8C8D-426F-BC2D-1271965561C1}"/>
    <dgm:cxn modelId="{5EEBA23D-99FC-41B3-B115-C1BC312107B1}" srcId="{173EA810-A1FA-4548-9AD3-A6EA688F4B5C}" destId="{5D2FD6E8-2970-4945-B65D-7A6BF837E755}" srcOrd="0" destOrd="0" parTransId="{069C9307-771E-42FC-97E6-3F4FCE5D524D}" sibTransId="{5B4B4AE9-A8D9-4E68-A78C-9A2B7B55160C}"/>
    <dgm:cxn modelId="{3095F195-AAE7-44F2-BC9B-39A2CFDA32F9}" type="presOf" srcId="{1663669D-244C-4F15-AB20-A2B5DE79D69D}" destId="{052A1D0E-CE0F-42D1-ACD1-5713CA10DE43}" srcOrd="0" destOrd="0" presId="urn:microsoft.com/office/officeart/2005/8/layout/vList2"/>
    <dgm:cxn modelId="{15EDA6CB-81EE-41FF-9399-2F1F0725A987}" type="presOf" srcId="{5D2FD6E8-2970-4945-B65D-7A6BF837E755}" destId="{C5EB940F-C15F-4BBA-B6ED-FFB3535F63F1}" srcOrd="0" destOrd="0" presId="urn:microsoft.com/office/officeart/2005/8/layout/vList2"/>
    <dgm:cxn modelId="{F53977D9-BE37-498D-ABA8-129AD6CAEA70}" type="presOf" srcId="{0B0B2FF0-C183-4AA6-B7BE-075584D7C6EE}" destId="{B5364AC0-0487-40D9-97B0-015DFD3F002F}" srcOrd="0" destOrd="0" presId="urn:microsoft.com/office/officeart/2005/8/layout/vList2"/>
    <dgm:cxn modelId="{17F6D9E0-549B-4C01-94E9-2AD7CB2EBFDB}" type="presOf" srcId="{173EA810-A1FA-4548-9AD3-A6EA688F4B5C}" destId="{7E7E35D7-335F-4702-8C62-D0D44585294F}" srcOrd="0" destOrd="0" presId="urn:microsoft.com/office/officeart/2005/8/layout/vList2"/>
    <dgm:cxn modelId="{759556BC-BFE2-4C6F-89FC-E6E71BDEB2A4}" type="presParOf" srcId="{7E7E35D7-335F-4702-8C62-D0D44585294F}" destId="{C5EB940F-C15F-4BBA-B6ED-FFB3535F63F1}" srcOrd="0" destOrd="0" presId="urn:microsoft.com/office/officeart/2005/8/layout/vList2"/>
    <dgm:cxn modelId="{16CF8E1E-1B5F-4BAE-AF77-862002DE34C9}" type="presParOf" srcId="{7E7E35D7-335F-4702-8C62-D0D44585294F}" destId="{E65108C2-00FC-414E-A117-C076B4B2FD26}" srcOrd="1" destOrd="0" presId="urn:microsoft.com/office/officeart/2005/8/layout/vList2"/>
    <dgm:cxn modelId="{E207C87C-0227-4583-9A55-BB0DECAFDBEF}" type="presParOf" srcId="{7E7E35D7-335F-4702-8C62-D0D44585294F}" destId="{B5364AC0-0487-40D9-97B0-015DFD3F002F}" srcOrd="2" destOrd="0" presId="urn:microsoft.com/office/officeart/2005/8/layout/vList2"/>
    <dgm:cxn modelId="{EBF99475-A13D-481A-8782-548E718ADC13}" type="presParOf" srcId="{7E7E35D7-335F-4702-8C62-D0D44585294F}" destId="{1E72921A-F5DB-4B5E-BFD1-8450CB7BE31C}" srcOrd="3" destOrd="0" presId="urn:microsoft.com/office/officeart/2005/8/layout/vList2"/>
    <dgm:cxn modelId="{52CE4899-ADA7-4BA3-8651-6B74482F26A6}" type="presParOf" srcId="{7E7E35D7-335F-4702-8C62-D0D44585294F}" destId="{052A1D0E-CE0F-42D1-ACD1-5713CA10DE43}" srcOrd="4"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B17DE8-F493-4C86-B67F-642F3AB0856F}">
      <dsp:nvSpPr>
        <dsp:cNvPr id="0" name=""/>
        <dsp:cNvSpPr/>
      </dsp:nvSpPr>
      <dsp:spPr>
        <a:xfrm>
          <a:off x="0" y="39911"/>
          <a:ext cx="10131425" cy="103135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en-GB" sz="4300" kern="1200" dirty="0"/>
            <a:t>Overview of Cloud-based Storage</a:t>
          </a:r>
        </a:p>
      </dsp:txBody>
      <dsp:txXfrm>
        <a:off x="50347" y="90258"/>
        <a:ext cx="10030731" cy="930660"/>
      </dsp:txXfrm>
    </dsp:sp>
    <dsp:sp modelId="{2C6C5ACE-8F2F-442B-9D31-0B1C46616F8B}">
      <dsp:nvSpPr>
        <dsp:cNvPr id="0" name=""/>
        <dsp:cNvSpPr/>
      </dsp:nvSpPr>
      <dsp:spPr>
        <a:xfrm>
          <a:off x="0" y="1195106"/>
          <a:ext cx="10131425" cy="103135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en-GB" sz="4300" kern="1200" dirty="0"/>
            <a:t>Exploring OneDrive</a:t>
          </a:r>
        </a:p>
      </dsp:txBody>
      <dsp:txXfrm>
        <a:off x="50347" y="1245453"/>
        <a:ext cx="10030731" cy="930660"/>
      </dsp:txXfrm>
    </dsp:sp>
    <dsp:sp modelId="{3F202866-043D-496A-B403-7A1EED250920}">
      <dsp:nvSpPr>
        <dsp:cNvPr id="0" name=""/>
        <dsp:cNvSpPr/>
      </dsp:nvSpPr>
      <dsp:spPr>
        <a:xfrm>
          <a:off x="0" y="2350301"/>
          <a:ext cx="10131425" cy="103135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en-GB" sz="4300" kern="1200" dirty="0"/>
            <a:t>SharePoint Sites</a:t>
          </a:r>
        </a:p>
      </dsp:txBody>
      <dsp:txXfrm>
        <a:off x="50347" y="2400648"/>
        <a:ext cx="10030731" cy="930660"/>
      </dsp:txXfrm>
    </dsp:sp>
    <dsp:sp modelId="{7E59891A-B95C-4055-94BF-42EEED64BC36}">
      <dsp:nvSpPr>
        <dsp:cNvPr id="0" name=""/>
        <dsp:cNvSpPr/>
      </dsp:nvSpPr>
      <dsp:spPr>
        <a:xfrm>
          <a:off x="0" y="3505495"/>
          <a:ext cx="10131425" cy="103135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en-GB" sz="4300" kern="1200" dirty="0"/>
            <a:t>Using Teams</a:t>
          </a:r>
        </a:p>
      </dsp:txBody>
      <dsp:txXfrm>
        <a:off x="50347" y="3555842"/>
        <a:ext cx="10030731" cy="9306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3D6033-E567-4DC1-A3DB-650972EFBA07}">
      <dsp:nvSpPr>
        <dsp:cNvPr id="0" name=""/>
        <dsp:cNvSpPr/>
      </dsp:nvSpPr>
      <dsp:spPr>
        <a:xfrm>
          <a:off x="0" y="85611"/>
          <a:ext cx="3224213" cy="3931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endParaRPr lang="en-GB" sz="2100" kern="1200" dirty="0"/>
        </a:p>
      </dsp:txBody>
      <dsp:txXfrm>
        <a:off x="19191" y="104802"/>
        <a:ext cx="3185831" cy="354738"/>
      </dsp:txXfrm>
    </dsp:sp>
    <dsp:sp modelId="{D4A77F7C-4B92-4B73-90A6-299E5E354866}">
      <dsp:nvSpPr>
        <dsp:cNvPr id="0" name=""/>
        <dsp:cNvSpPr/>
      </dsp:nvSpPr>
      <dsp:spPr>
        <a:xfrm>
          <a:off x="0" y="478731"/>
          <a:ext cx="3224213" cy="2043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369"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GB" sz="1600" kern="1200" dirty="0"/>
            <a:t>Every user has their own OneDrive area</a:t>
          </a:r>
        </a:p>
        <a:p>
          <a:pPr marL="171450" lvl="1" indent="-171450" algn="l" defTabSz="711200">
            <a:lnSpc>
              <a:spcPct val="90000"/>
            </a:lnSpc>
            <a:spcBef>
              <a:spcPct val="0"/>
            </a:spcBef>
            <a:spcAft>
              <a:spcPct val="20000"/>
            </a:spcAft>
            <a:buChar char="•"/>
          </a:pPr>
          <a:r>
            <a:rPr lang="en-GB" sz="1600" kern="1200" dirty="0"/>
            <a:t>All files owned by you</a:t>
          </a:r>
        </a:p>
        <a:p>
          <a:pPr marL="171450" lvl="1" indent="-171450" algn="l" defTabSz="711200">
            <a:lnSpc>
              <a:spcPct val="90000"/>
            </a:lnSpc>
            <a:spcBef>
              <a:spcPct val="0"/>
            </a:spcBef>
            <a:spcAft>
              <a:spcPct val="20000"/>
            </a:spcAft>
            <a:buChar char="•"/>
          </a:pPr>
          <a:r>
            <a:rPr lang="en-GB" sz="1600" kern="1200" dirty="0"/>
            <a:t>All files and folders are Private by default</a:t>
          </a:r>
        </a:p>
        <a:p>
          <a:pPr marL="171450" lvl="1" indent="-171450" algn="l" defTabSz="711200">
            <a:lnSpc>
              <a:spcPct val="90000"/>
            </a:lnSpc>
            <a:spcBef>
              <a:spcPct val="0"/>
            </a:spcBef>
            <a:spcAft>
              <a:spcPct val="20000"/>
            </a:spcAft>
            <a:buChar char="•"/>
          </a:pPr>
          <a:r>
            <a:rPr lang="en-GB" sz="1600" kern="1200" dirty="0"/>
            <a:t>Files can be shared with anyone internally and externally*</a:t>
          </a:r>
        </a:p>
        <a:p>
          <a:pPr marL="171450" lvl="1" indent="-171450" algn="l" defTabSz="711200">
            <a:lnSpc>
              <a:spcPct val="90000"/>
            </a:lnSpc>
            <a:spcBef>
              <a:spcPct val="0"/>
            </a:spcBef>
            <a:spcAft>
              <a:spcPct val="20000"/>
            </a:spcAft>
            <a:buChar char="•"/>
          </a:pPr>
          <a:r>
            <a:rPr lang="en-GB" sz="1600" kern="1200" dirty="0"/>
            <a:t>You choose level of access</a:t>
          </a:r>
        </a:p>
      </dsp:txBody>
      <dsp:txXfrm>
        <a:off x="0" y="478731"/>
        <a:ext cx="3224213" cy="2043090"/>
      </dsp:txXfrm>
    </dsp:sp>
    <dsp:sp modelId="{2E86312D-D2F7-4948-85F3-98D118687AEE}">
      <dsp:nvSpPr>
        <dsp:cNvPr id="0" name=""/>
        <dsp:cNvSpPr/>
      </dsp:nvSpPr>
      <dsp:spPr>
        <a:xfrm>
          <a:off x="0" y="2521821"/>
          <a:ext cx="3224213" cy="3931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endParaRPr lang="en-GB" sz="2100" kern="1200" dirty="0"/>
        </a:p>
      </dsp:txBody>
      <dsp:txXfrm>
        <a:off x="19191" y="2541012"/>
        <a:ext cx="3185831" cy="354738"/>
      </dsp:txXfrm>
    </dsp:sp>
    <dsp:sp modelId="{95AE3227-C894-41FD-950E-2325229D068C}">
      <dsp:nvSpPr>
        <dsp:cNvPr id="0" name=""/>
        <dsp:cNvSpPr/>
      </dsp:nvSpPr>
      <dsp:spPr>
        <a:xfrm>
          <a:off x="0" y="2914941"/>
          <a:ext cx="3224213" cy="782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369"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GB" sz="1600" kern="1200" dirty="0"/>
            <a:t>‘Personal’ and private files</a:t>
          </a:r>
        </a:p>
        <a:p>
          <a:pPr marL="171450" lvl="1" indent="-171450" algn="l" defTabSz="711200">
            <a:lnSpc>
              <a:spcPct val="90000"/>
            </a:lnSpc>
            <a:spcBef>
              <a:spcPct val="0"/>
            </a:spcBef>
            <a:spcAft>
              <a:spcPct val="20000"/>
            </a:spcAft>
            <a:buChar char="•"/>
          </a:pPr>
          <a:r>
            <a:rPr lang="en-GB" sz="1600" kern="1200" dirty="0"/>
            <a:t>Sharing files with your colleagues for a limited period</a:t>
          </a:r>
        </a:p>
      </dsp:txBody>
      <dsp:txXfrm>
        <a:off x="0" y="2914941"/>
        <a:ext cx="3224213" cy="7824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7D900-64BC-420C-BAFC-1EF185BA66C5}">
      <dsp:nvSpPr>
        <dsp:cNvPr id="0" name=""/>
        <dsp:cNvSpPr/>
      </dsp:nvSpPr>
      <dsp:spPr>
        <a:xfrm>
          <a:off x="0" y="69309"/>
          <a:ext cx="3225800" cy="3931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endParaRPr lang="en-GB" sz="2100" kern="1200" dirty="0"/>
        </a:p>
      </dsp:txBody>
      <dsp:txXfrm>
        <a:off x="19191" y="88500"/>
        <a:ext cx="3187418" cy="354738"/>
      </dsp:txXfrm>
    </dsp:sp>
    <dsp:sp modelId="{D540AE14-4595-463B-9E12-7632E70D1BCC}">
      <dsp:nvSpPr>
        <dsp:cNvPr id="0" name=""/>
        <dsp:cNvSpPr/>
      </dsp:nvSpPr>
      <dsp:spPr>
        <a:xfrm>
          <a:off x="0" y="462429"/>
          <a:ext cx="3225800" cy="23039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419"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GB" sz="1600" kern="1200" dirty="0"/>
            <a:t>Any number of Teams created for business needs</a:t>
          </a:r>
        </a:p>
        <a:p>
          <a:pPr marL="171450" lvl="1" indent="-171450" algn="l" defTabSz="711200">
            <a:lnSpc>
              <a:spcPct val="90000"/>
            </a:lnSpc>
            <a:spcBef>
              <a:spcPct val="0"/>
            </a:spcBef>
            <a:spcAft>
              <a:spcPct val="20000"/>
            </a:spcAft>
            <a:buChar char="•"/>
          </a:pPr>
          <a:r>
            <a:rPr lang="en-GB" sz="1600" kern="1200" dirty="0"/>
            <a:t>All files owned by the Team</a:t>
          </a:r>
        </a:p>
        <a:p>
          <a:pPr marL="171450" lvl="1" indent="-171450" algn="l" defTabSz="711200">
            <a:lnSpc>
              <a:spcPct val="90000"/>
            </a:lnSpc>
            <a:spcBef>
              <a:spcPct val="0"/>
            </a:spcBef>
            <a:spcAft>
              <a:spcPct val="20000"/>
            </a:spcAft>
            <a:buChar char="•"/>
          </a:pPr>
          <a:r>
            <a:rPr lang="en-GB" sz="1600" kern="1200" dirty="0"/>
            <a:t>All files and folders are available to everyone in Team</a:t>
          </a:r>
        </a:p>
        <a:p>
          <a:pPr marL="171450" lvl="1" indent="-171450" algn="l" defTabSz="711200">
            <a:lnSpc>
              <a:spcPct val="90000"/>
            </a:lnSpc>
            <a:spcBef>
              <a:spcPct val="0"/>
            </a:spcBef>
            <a:spcAft>
              <a:spcPct val="20000"/>
            </a:spcAft>
            <a:buChar char="•"/>
          </a:pPr>
          <a:r>
            <a:rPr lang="en-GB" sz="1600" kern="1200" dirty="0"/>
            <a:t>All Team members have same access to files*</a:t>
          </a:r>
        </a:p>
        <a:p>
          <a:pPr marL="171450" lvl="1" indent="-171450" algn="l" defTabSz="711200">
            <a:lnSpc>
              <a:spcPct val="90000"/>
            </a:lnSpc>
            <a:spcBef>
              <a:spcPct val="0"/>
            </a:spcBef>
            <a:spcAft>
              <a:spcPct val="20000"/>
            </a:spcAft>
            <a:buChar char="•"/>
          </a:pPr>
          <a:r>
            <a:rPr lang="en-GB" sz="1600" kern="1200" dirty="0"/>
            <a:t>Teams can include members outsize organisation</a:t>
          </a:r>
        </a:p>
      </dsp:txBody>
      <dsp:txXfrm>
        <a:off x="0" y="462429"/>
        <a:ext cx="3225800" cy="2303910"/>
      </dsp:txXfrm>
    </dsp:sp>
    <dsp:sp modelId="{8DF33069-F9AF-4296-9938-707A8E830CC3}">
      <dsp:nvSpPr>
        <dsp:cNvPr id="0" name=""/>
        <dsp:cNvSpPr/>
      </dsp:nvSpPr>
      <dsp:spPr>
        <a:xfrm>
          <a:off x="0" y="2766339"/>
          <a:ext cx="3225800" cy="3931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endParaRPr lang="en-GB" sz="2100" kern="1200" dirty="0"/>
        </a:p>
      </dsp:txBody>
      <dsp:txXfrm>
        <a:off x="19191" y="2785530"/>
        <a:ext cx="3187418" cy="354738"/>
      </dsp:txXfrm>
    </dsp:sp>
    <dsp:sp modelId="{DA7578CC-4CCA-48C2-B8B9-EFAA6443A2DE}">
      <dsp:nvSpPr>
        <dsp:cNvPr id="0" name=""/>
        <dsp:cNvSpPr/>
      </dsp:nvSpPr>
      <dsp:spPr>
        <a:xfrm>
          <a:off x="0" y="3159459"/>
          <a:ext cx="3225800" cy="554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419"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GB" sz="1600" kern="1200" dirty="0"/>
            <a:t>Files related to projects or events</a:t>
          </a:r>
        </a:p>
        <a:p>
          <a:pPr marL="171450" lvl="1" indent="-171450" algn="l" defTabSz="711200">
            <a:lnSpc>
              <a:spcPct val="90000"/>
            </a:lnSpc>
            <a:spcBef>
              <a:spcPct val="0"/>
            </a:spcBef>
            <a:spcAft>
              <a:spcPct val="20000"/>
            </a:spcAft>
            <a:buChar char="•"/>
          </a:pPr>
          <a:r>
            <a:rPr lang="en-GB" sz="1600" kern="1200" dirty="0"/>
            <a:t>Collaborating with external users</a:t>
          </a:r>
        </a:p>
      </dsp:txBody>
      <dsp:txXfrm>
        <a:off x="0" y="3159459"/>
        <a:ext cx="3225800" cy="5542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38D952-50A8-4F01-816D-92F9C0744C5E}">
      <dsp:nvSpPr>
        <dsp:cNvPr id="0" name=""/>
        <dsp:cNvSpPr/>
      </dsp:nvSpPr>
      <dsp:spPr>
        <a:xfrm>
          <a:off x="0" y="85611"/>
          <a:ext cx="3224212" cy="3931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endParaRPr lang="en-GB" sz="2100" kern="1200" dirty="0"/>
        </a:p>
      </dsp:txBody>
      <dsp:txXfrm>
        <a:off x="19191" y="104802"/>
        <a:ext cx="3185830" cy="354738"/>
      </dsp:txXfrm>
    </dsp:sp>
    <dsp:sp modelId="{8DEBEB91-AF25-4E16-9EA4-CA5E85C59893}">
      <dsp:nvSpPr>
        <dsp:cNvPr id="0" name=""/>
        <dsp:cNvSpPr/>
      </dsp:nvSpPr>
      <dsp:spPr>
        <a:xfrm>
          <a:off x="0" y="478731"/>
          <a:ext cx="3224212" cy="199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369"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GB" sz="1600" kern="1200" dirty="0"/>
            <a:t>SharePoint ‘Sites’ created around business needs</a:t>
          </a:r>
        </a:p>
        <a:p>
          <a:pPr marL="171450" lvl="1" indent="-171450" algn="l" defTabSz="711200">
            <a:lnSpc>
              <a:spcPct val="90000"/>
            </a:lnSpc>
            <a:spcBef>
              <a:spcPct val="0"/>
            </a:spcBef>
            <a:spcAft>
              <a:spcPct val="20000"/>
            </a:spcAft>
            <a:buChar char="•"/>
          </a:pPr>
          <a:r>
            <a:rPr lang="en-GB" sz="1600" kern="1200" dirty="0"/>
            <a:t>Organisation-wide ownership</a:t>
          </a:r>
        </a:p>
        <a:p>
          <a:pPr marL="171450" lvl="1" indent="-171450" algn="l" defTabSz="711200">
            <a:lnSpc>
              <a:spcPct val="90000"/>
            </a:lnSpc>
            <a:spcBef>
              <a:spcPct val="0"/>
            </a:spcBef>
            <a:spcAft>
              <a:spcPct val="20000"/>
            </a:spcAft>
            <a:buChar char="•"/>
          </a:pPr>
          <a:r>
            <a:rPr lang="en-GB" sz="1600" kern="1200" dirty="0"/>
            <a:t>Site membership governs level of file and folder access – different levels of access per user</a:t>
          </a:r>
        </a:p>
        <a:p>
          <a:pPr marL="171450" lvl="1" indent="-171450" algn="l" defTabSz="711200">
            <a:lnSpc>
              <a:spcPct val="90000"/>
            </a:lnSpc>
            <a:spcBef>
              <a:spcPct val="0"/>
            </a:spcBef>
            <a:spcAft>
              <a:spcPct val="20000"/>
            </a:spcAft>
            <a:buChar char="•"/>
          </a:pPr>
          <a:r>
            <a:rPr lang="en-GB" sz="1600" kern="1200" dirty="0"/>
            <a:t>Sites can be set up to include external users or share externally</a:t>
          </a:r>
        </a:p>
      </dsp:txBody>
      <dsp:txXfrm>
        <a:off x="0" y="478731"/>
        <a:ext cx="3224212" cy="1999619"/>
      </dsp:txXfrm>
    </dsp:sp>
    <dsp:sp modelId="{1945CE11-B4A9-4BF9-B9B6-1E495F665357}">
      <dsp:nvSpPr>
        <dsp:cNvPr id="0" name=""/>
        <dsp:cNvSpPr/>
      </dsp:nvSpPr>
      <dsp:spPr>
        <a:xfrm>
          <a:off x="0" y="2478351"/>
          <a:ext cx="3224212" cy="3931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endParaRPr lang="en-GB" sz="2100" kern="1200" dirty="0"/>
        </a:p>
      </dsp:txBody>
      <dsp:txXfrm>
        <a:off x="19191" y="2497542"/>
        <a:ext cx="3185830" cy="354738"/>
      </dsp:txXfrm>
    </dsp:sp>
    <dsp:sp modelId="{ECE15493-E703-41B7-8BA3-A82D65CE4BCB}">
      <dsp:nvSpPr>
        <dsp:cNvPr id="0" name=""/>
        <dsp:cNvSpPr/>
      </dsp:nvSpPr>
      <dsp:spPr>
        <a:xfrm>
          <a:off x="0" y="2871470"/>
          <a:ext cx="3224212" cy="8259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369"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GB" sz="1600" kern="1200" dirty="0"/>
            <a:t>Published documents</a:t>
          </a:r>
        </a:p>
        <a:p>
          <a:pPr marL="171450" lvl="1" indent="-171450" algn="l" defTabSz="711200">
            <a:lnSpc>
              <a:spcPct val="90000"/>
            </a:lnSpc>
            <a:spcBef>
              <a:spcPct val="0"/>
            </a:spcBef>
            <a:spcAft>
              <a:spcPct val="20000"/>
            </a:spcAft>
            <a:buChar char="•"/>
          </a:pPr>
          <a:r>
            <a:rPr lang="en-GB" sz="1600" kern="1200" dirty="0"/>
            <a:t>Resources / Intranet</a:t>
          </a:r>
        </a:p>
        <a:p>
          <a:pPr marL="171450" lvl="1" indent="-171450" algn="l" defTabSz="711200">
            <a:lnSpc>
              <a:spcPct val="90000"/>
            </a:lnSpc>
            <a:spcBef>
              <a:spcPct val="0"/>
            </a:spcBef>
            <a:spcAft>
              <a:spcPct val="20000"/>
            </a:spcAft>
            <a:buChar char="•"/>
          </a:pPr>
          <a:r>
            <a:rPr lang="en-GB" sz="1600" kern="1200" dirty="0"/>
            <a:t>Departmental folders</a:t>
          </a:r>
        </a:p>
      </dsp:txBody>
      <dsp:txXfrm>
        <a:off x="0" y="2871470"/>
        <a:ext cx="3224212" cy="8259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B17DE8-F493-4C86-B67F-642F3AB0856F}">
      <dsp:nvSpPr>
        <dsp:cNvPr id="0" name=""/>
        <dsp:cNvSpPr/>
      </dsp:nvSpPr>
      <dsp:spPr>
        <a:xfrm>
          <a:off x="0" y="4248"/>
          <a:ext cx="10131425" cy="93541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GB" sz="3900" kern="1200" dirty="0"/>
            <a:t>OneDrive</a:t>
          </a:r>
        </a:p>
      </dsp:txBody>
      <dsp:txXfrm>
        <a:off x="45663" y="49911"/>
        <a:ext cx="10040099" cy="844089"/>
      </dsp:txXfrm>
    </dsp:sp>
    <dsp:sp modelId="{A7F950DB-A631-4FEA-8B1C-034DF13AB374}">
      <dsp:nvSpPr>
        <dsp:cNvPr id="0" name=""/>
        <dsp:cNvSpPr/>
      </dsp:nvSpPr>
      <dsp:spPr>
        <a:xfrm>
          <a:off x="0" y="939663"/>
          <a:ext cx="10131425" cy="36328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1673" tIns="49530" rIns="277368" bIns="49530" numCol="1" spcCol="1270" anchor="t" anchorCtr="0">
          <a:noAutofit/>
        </a:bodyPr>
        <a:lstStyle/>
        <a:p>
          <a:pPr marL="285750" lvl="1" indent="-285750" algn="l" defTabSz="1333500">
            <a:lnSpc>
              <a:spcPct val="90000"/>
            </a:lnSpc>
            <a:spcBef>
              <a:spcPct val="0"/>
            </a:spcBef>
            <a:spcAft>
              <a:spcPct val="20000"/>
            </a:spcAft>
            <a:buChar char="•"/>
          </a:pPr>
          <a:r>
            <a:rPr lang="en-GB" sz="3000" kern="1200" dirty="0"/>
            <a:t>Accessing your files in a Browser</a:t>
          </a:r>
        </a:p>
        <a:p>
          <a:pPr marL="285750" lvl="1" indent="-285750" algn="l" defTabSz="1333500">
            <a:lnSpc>
              <a:spcPct val="90000"/>
            </a:lnSpc>
            <a:spcBef>
              <a:spcPct val="0"/>
            </a:spcBef>
            <a:spcAft>
              <a:spcPct val="20000"/>
            </a:spcAft>
            <a:buChar char="•"/>
          </a:pPr>
          <a:r>
            <a:rPr lang="en-GB" sz="3000" kern="1200" dirty="0"/>
            <a:t>Opening documents into Office on the Web</a:t>
          </a:r>
        </a:p>
        <a:p>
          <a:pPr marL="285750" lvl="1" indent="-285750" algn="l" defTabSz="1333500">
            <a:lnSpc>
              <a:spcPct val="90000"/>
            </a:lnSpc>
            <a:spcBef>
              <a:spcPct val="0"/>
            </a:spcBef>
            <a:spcAft>
              <a:spcPct val="20000"/>
            </a:spcAft>
            <a:buChar char="•"/>
          </a:pPr>
          <a:r>
            <a:rPr lang="en-GB" sz="3000" kern="1200" dirty="0"/>
            <a:t>Sharing &amp; Collaborating</a:t>
          </a:r>
        </a:p>
        <a:p>
          <a:pPr marL="285750" lvl="1" indent="-285750" algn="l" defTabSz="1333500">
            <a:lnSpc>
              <a:spcPct val="90000"/>
            </a:lnSpc>
            <a:spcBef>
              <a:spcPct val="0"/>
            </a:spcBef>
            <a:spcAft>
              <a:spcPct val="20000"/>
            </a:spcAft>
            <a:buChar char="•"/>
          </a:pPr>
          <a:r>
            <a:rPr lang="en-GB" sz="3000" kern="1200" dirty="0"/>
            <a:t>Accessing Previous Versions</a:t>
          </a:r>
        </a:p>
        <a:p>
          <a:pPr marL="285750" lvl="1" indent="-285750" algn="l" defTabSz="1333500">
            <a:lnSpc>
              <a:spcPct val="90000"/>
            </a:lnSpc>
            <a:spcBef>
              <a:spcPct val="0"/>
            </a:spcBef>
            <a:spcAft>
              <a:spcPct val="20000"/>
            </a:spcAft>
            <a:buChar char="•"/>
          </a:pPr>
          <a:r>
            <a:rPr lang="en-GB" sz="3000" kern="1200" dirty="0"/>
            <a:t>Accessing your OneDrive from Desktop Apps</a:t>
          </a:r>
        </a:p>
        <a:p>
          <a:pPr marL="285750" lvl="1" indent="-285750" algn="l" defTabSz="1333500">
            <a:lnSpc>
              <a:spcPct val="90000"/>
            </a:lnSpc>
            <a:spcBef>
              <a:spcPct val="0"/>
            </a:spcBef>
            <a:spcAft>
              <a:spcPct val="20000"/>
            </a:spcAft>
            <a:buChar char="•"/>
          </a:pPr>
          <a:r>
            <a:rPr lang="en-GB" sz="3000" kern="1200" dirty="0"/>
            <a:t>Recycle Bin</a:t>
          </a:r>
        </a:p>
        <a:p>
          <a:pPr marL="285750" lvl="1" indent="-285750" algn="l" defTabSz="1333500">
            <a:lnSpc>
              <a:spcPct val="90000"/>
            </a:lnSpc>
            <a:spcBef>
              <a:spcPct val="0"/>
            </a:spcBef>
            <a:spcAft>
              <a:spcPct val="20000"/>
            </a:spcAft>
            <a:buChar char="•"/>
          </a:pPr>
          <a:r>
            <a:rPr lang="en-GB" sz="3000" kern="1200" dirty="0"/>
            <a:t>Synchronising OneDrive on your PC</a:t>
          </a:r>
        </a:p>
      </dsp:txBody>
      <dsp:txXfrm>
        <a:off x="0" y="939663"/>
        <a:ext cx="10131425" cy="36328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A96920-825F-46BE-B72F-AEBC3D11BCAC}">
      <dsp:nvSpPr>
        <dsp:cNvPr id="0" name=""/>
        <dsp:cNvSpPr/>
      </dsp:nvSpPr>
      <dsp:spPr>
        <a:xfrm>
          <a:off x="0" y="39359"/>
          <a:ext cx="10131425" cy="93541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GB" sz="3900" kern="1200" dirty="0"/>
            <a:t>SharePoint</a:t>
          </a:r>
        </a:p>
      </dsp:txBody>
      <dsp:txXfrm>
        <a:off x="45663" y="85022"/>
        <a:ext cx="10040099" cy="844089"/>
      </dsp:txXfrm>
    </dsp:sp>
    <dsp:sp modelId="{18E269BB-9BD5-4A3D-8F06-587C7391FD10}">
      <dsp:nvSpPr>
        <dsp:cNvPr id="0" name=""/>
        <dsp:cNvSpPr/>
      </dsp:nvSpPr>
      <dsp:spPr>
        <a:xfrm>
          <a:off x="0" y="974774"/>
          <a:ext cx="10131425" cy="20586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1673" tIns="49530" rIns="277368" bIns="49530" numCol="1" spcCol="1270" anchor="t" anchorCtr="0">
          <a:noAutofit/>
        </a:bodyPr>
        <a:lstStyle/>
        <a:p>
          <a:pPr marL="285750" lvl="1" indent="-285750" algn="l" defTabSz="1333500">
            <a:lnSpc>
              <a:spcPct val="90000"/>
            </a:lnSpc>
            <a:spcBef>
              <a:spcPct val="0"/>
            </a:spcBef>
            <a:spcAft>
              <a:spcPct val="20000"/>
            </a:spcAft>
            <a:buChar char="•"/>
          </a:pPr>
          <a:r>
            <a:rPr lang="en-GB" sz="3000" kern="1200" dirty="0"/>
            <a:t>Accessing and Navigating a SharePoint Site</a:t>
          </a:r>
        </a:p>
        <a:p>
          <a:pPr marL="285750" lvl="1" indent="-285750" algn="l" defTabSz="1333500">
            <a:lnSpc>
              <a:spcPct val="90000"/>
            </a:lnSpc>
            <a:spcBef>
              <a:spcPct val="0"/>
            </a:spcBef>
            <a:spcAft>
              <a:spcPct val="20000"/>
            </a:spcAft>
            <a:buChar char="•"/>
          </a:pPr>
          <a:r>
            <a:rPr lang="en-GB" sz="3000" kern="1200" dirty="0"/>
            <a:t>SharePoint Members</a:t>
          </a:r>
        </a:p>
        <a:p>
          <a:pPr marL="285750" lvl="1" indent="-285750" algn="l" defTabSz="1333500">
            <a:lnSpc>
              <a:spcPct val="90000"/>
            </a:lnSpc>
            <a:spcBef>
              <a:spcPct val="0"/>
            </a:spcBef>
            <a:spcAft>
              <a:spcPct val="20000"/>
            </a:spcAft>
            <a:buChar char="•"/>
          </a:pPr>
          <a:r>
            <a:rPr lang="en-GB" sz="3000" kern="1200" dirty="0"/>
            <a:t>Using SharePoint documents</a:t>
          </a:r>
        </a:p>
        <a:p>
          <a:pPr marL="285750" lvl="1" indent="-285750" algn="l" defTabSz="1333500">
            <a:lnSpc>
              <a:spcPct val="90000"/>
            </a:lnSpc>
            <a:spcBef>
              <a:spcPct val="0"/>
            </a:spcBef>
            <a:spcAft>
              <a:spcPct val="20000"/>
            </a:spcAft>
            <a:buChar char="•"/>
          </a:pPr>
          <a:r>
            <a:rPr lang="en-GB" sz="3000" kern="1200" baseline="0" dirty="0"/>
            <a:t>Synchronising SharePoint on your PC</a:t>
          </a:r>
          <a:endParaRPr lang="en-GB" sz="3000" kern="1200" dirty="0"/>
        </a:p>
      </dsp:txBody>
      <dsp:txXfrm>
        <a:off x="0" y="974774"/>
        <a:ext cx="10131425" cy="20586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1A99CF-B9F8-4697-91D6-F91D3C16419C}">
      <dsp:nvSpPr>
        <dsp:cNvPr id="0" name=""/>
        <dsp:cNvSpPr/>
      </dsp:nvSpPr>
      <dsp:spPr>
        <a:xfrm>
          <a:off x="0" y="757401"/>
          <a:ext cx="4070103" cy="8874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GB" sz="3700" kern="1200" dirty="0"/>
            <a:t>Department</a:t>
          </a:r>
        </a:p>
      </dsp:txBody>
      <dsp:txXfrm>
        <a:off x="43321" y="800722"/>
        <a:ext cx="3983461" cy="800803"/>
      </dsp:txXfrm>
    </dsp:sp>
    <dsp:sp modelId="{919D78E7-107C-4D7A-8B98-4FB156C0B96C}">
      <dsp:nvSpPr>
        <dsp:cNvPr id="0" name=""/>
        <dsp:cNvSpPr/>
      </dsp:nvSpPr>
      <dsp:spPr>
        <a:xfrm>
          <a:off x="0" y="1751406"/>
          <a:ext cx="4070103" cy="8874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GB" sz="3700" kern="1200" dirty="0"/>
            <a:t>Team</a:t>
          </a:r>
        </a:p>
      </dsp:txBody>
      <dsp:txXfrm>
        <a:off x="43321" y="1794727"/>
        <a:ext cx="3983461" cy="800803"/>
      </dsp:txXfrm>
    </dsp:sp>
    <dsp:sp modelId="{5A47F6E2-850E-44F3-8AED-019AD1870198}">
      <dsp:nvSpPr>
        <dsp:cNvPr id="0" name=""/>
        <dsp:cNvSpPr/>
      </dsp:nvSpPr>
      <dsp:spPr>
        <a:xfrm>
          <a:off x="0" y="2745411"/>
          <a:ext cx="4070103" cy="8874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GB" sz="3700" kern="1200" dirty="0"/>
            <a:t>Entire Organisation</a:t>
          </a:r>
        </a:p>
      </dsp:txBody>
      <dsp:txXfrm>
        <a:off x="43321" y="2788732"/>
        <a:ext cx="3983461" cy="800803"/>
      </dsp:txXfrm>
    </dsp:sp>
    <dsp:sp modelId="{6A920A61-FBDD-4856-A908-074BB2A0798E}">
      <dsp:nvSpPr>
        <dsp:cNvPr id="0" name=""/>
        <dsp:cNvSpPr/>
      </dsp:nvSpPr>
      <dsp:spPr>
        <a:xfrm>
          <a:off x="0" y="3739416"/>
          <a:ext cx="4070103" cy="88744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GB" sz="3700" kern="1200" dirty="0"/>
            <a:t>Project</a:t>
          </a:r>
        </a:p>
      </dsp:txBody>
      <dsp:txXfrm>
        <a:off x="43321" y="3782737"/>
        <a:ext cx="3983461" cy="80080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920A61-FBDD-4856-A908-074BB2A0798E}">
      <dsp:nvSpPr>
        <dsp:cNvPr id="0" name=""/>
        <dsp:cNvSpPr/>
      </dsp:nvSpPr>
      <dsp:spPr>
        <a:xfrm>
          <a:off x="0" y="0"/>
          <a:ext cx="1965813" cy="96328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GB" sz="4000" kern="1200" dirty="0"/>
            <a:t>HR</a:t>
          </a:r>
        </a:p>
      </dsp:txBody>
      <dsp:txXfrm>
        <a:off x="47024" y="47024"/>
        <a:ext cx="1871765" cy="86923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EB940F-C15F-4BBA-B6ED-FFB3535F63F1}">
      <dsp:nvSpPr>
        <dsp:cNvPr id="0" name=""/>
        <dsp:cNvSpPr/>
      </dsp:nvSpPr>
      <dsp:spPr>
        <a:xfrm>
          <a:off x="0" y="1214379"/>
          <a:ext cx="2075920" cy="99312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dirty="0"/>
            <a:t>General</a:t>
          </a:r>
        </a:p>
      </dsp:txBody>
      <dsp:txXfrm>
        <a:off x="48481" y="1262860"/>
        <a:ext cx="1978958" cy="896166"/>
      </dsp:txXfrm>
    </dsp:sp>
    <dsp:sp modelId="{B5364AC0-0487-40D9-97B0-015DFD3F002F}">
      <dsp:nvSpPr>
        <dsp:cNvPr id="0" name=""/>
        <dsp:cNvSpPr/>
      </dsp:nvSpPr>
      <dsp:spPr>
        <a:xfrm>
          <a:off x="0" y="2279508"/>
          <a:ext cx="2075920" cy="99312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dirty="0"/>
            <a:t>Learning and Development</a:t>
          </a:r>
        </a:p>
      </dsp:txBody>
      <dsp:txXfrm>
        <a:off x="48481" y="2327989"/>
        <a:ext cx="1978958" cy="896166"/>
      </dsp:txXfrm>
    </dsp:sp>
    <dsp:sp modelId="{052A1D0E-CE0F-42D1-ACD1-5713CA10DE43}">
      <dsp:nvSpPr>
        <dsp:cNvPr id="0" name=""/>
        <dsp:cNvSpPr/>
      </dsp:nvSpPr>
      <dsp:spPr>
        <a:xfrm>
          <a:off x="0" y="3344637"/>
          <a:ext cx="2075920" cy="99312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GB" sz="2500" kern="1200" dirty="0"/>
            <a:t>Health and Safety</a:t>
          </a:r>
        </a:p>
      </dsp:txBody>
      <dsp:txXfrm>
        <a:off x="48481" y="3393118"/>
        <a:ext cx="1978958" cy="89616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1D57B9-B702-46F4-BA36-5137FCD47D6F}" type="datetimeFigureOut">
              <a:rPr lang="en-GB" smtClean="0"/>
              <a:t>01/02/2023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AEFE32-A64E-4932-901F-2A866C104786}" type="slidenum">
              <a:rPr lang="en-GB" smtClean="0"/>
              <a:t>‹#›</a:t>
            </a:fld>
            <a:endParaRPr lang="en-GB"/>
          </a:p>
        </p:txBody>
      </p:sp>
    </p:spTree>
    <p:extLst>
      <p:ext uri="{BB962C8B-B14F-4D97-AF65-F5344CB8AC3E}">
        <p14:creationId xmlns:p14="http://schemas.microsoft.com/office/powerpoint/2010/main" val="3660392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41613" y="500063"/>
            <a:ext cx="4443412" cy="2500312"/>
          </a:xfrm>
        </p:spPr>
      </p:sp>
      <p:sp>
        <p:nvSpPr>
          <p:cNvPr id="3" name="Notes Placeholder 2"/>
          <p:cNvSpPr>
            <a:spLocks noGrp="1"/>
          </p:cNvSpPr>
          <p:nvPr>
            <p:ph type="body" idx="1"/>
          </p:nvPr>
        </p:nvSpPr>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mn-lt"/>
                <a:ea typeface="+mn-ea"/>
                <a:cs typeface="+mn-cs"/>
              </a:rPr>
              <a:t>Cloud-based storage resolves all of these issues in that by adopting Microsoft’s platform, we can feel comfortable that our documents are in a Safe and Secure environment, as used by some of the largest organisations in the world. In addition, cloud-based storage means your documents are always Available, not just on your laptop, wherever you are, but on any device from smartphones and tablets, to </a:t>
            </a:r>
            <a:r>
              <a:rPr lang="en-GB" sz="1200" kern="1200" dirty="0" err="1">
                <a:solidFill>
                  <a:schemeClr val="tx1"/>
                </a:solidFill>
                <a:effectLst/>
                <a:latin typeface="+mn-lt"/>
                <a:ea typeface="+mn-ea"/>
                <a:cs typeface="+mn-cs"/>
              </a:rPr>
              <a:t>hotdesk</a:t>
            </a:r>
            <a:r>
              <a:rPr lang="en-GB" sz="1200" kern="1200" dirty="0">
                <a:solidFill>
                  <a:schemeClr val="tx1"/>
                </a:solidFill>
                <a:effectLst/>
                <a:latin typeface="+mn-lt"/>
                <a:ea typeface="+mn-ea"/>
                <a:cs typeface="+mn-cs"/>
              </a:rPr>
              <a:t> situation.</a:t>
            </a:r>
          </a:p>
          <a:p>
            <a:endParaRPr lang="en-GB" dirty="0"/>
          </a:p>
        </p:txBody>
      </p:sp>
      <p:sp>
        <p:nvSpPr>
          <p:cNvPr id="4" name="Slide Number Placeholder 3"/>
          <p:cNvSpPr>
            <a:spLocks noGrp="1"/>
          </p:cNvSpPr>
          <p:nvPr>
            <p:ph type="sldNum" sz="quarter" idx="5"/>
          </p:nvPr>
        </p:nvSpPr>
        <p:spPr/>
        <p:txBody>
          <a:bodyPr/>
          <a:lstStyle/>
          <a:p>
            <a:pPr>
              <a:defRPr/>
            </a:pPr>
            <a:fld id="{A35BEF74-EBCA-4719-8DDE-DACBE6F77DF8}" type="slidenum">
              <a:rPr lang="en-US" smtClean="0"/>
              <a:pPr>
                <a:defRPr/>
              </a:pPr>
              <a:t>3</a:t>
            </a:fld>
            <a:endParaRPr lang="en-US"/>
          </a:p>
        </p:txBody>
      </p:sp>
    </p:spTree>
    <p:extLst>
      <p:ext uri="{BB962C8B-B14F-4D97-AF65-F5344CB8AC3E}">
        <p14:creationId xmlns:p14="http://schemas.microsoft.com/office/powerpoint/2010/main" val="223031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C393D97-5125-48D5-A41E-6EBF425BDA30}" type="slidenum">
              <a:rPr lang="en-GB" smtClean="0"/>
              <a:t>7</a:t>
            </a:fld>
            <a:endParaRPr lang="en-GB"/>
          </a:p>
        </p:txBody>
      </p:sp>
    </p:spTree>
    <p:extLst>
      <p:ext uri="{BB962C8B-B14F-4D97-AF65-F5344CB8AC3E}">
        <p14:creationId xmlns:p14="http://schemas.microsoft.com/office/powerpoint/2010/main" val="2828809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C393D97-5125-48D5-A41E-6EBF425BDA30}" type="slidenum">
              <a:rPr lang="en-GB" smtClean="0"/>
              <a:t>8</a:t>
            </a:fld>
            <a:endParaRPr lang="en-GB"/>
          </a:p>
        </p:txBody>
      </p:sp>
    </p:spTree>
    <p:extLst>
      <p:ext uri="{BB962C8B-B14F-4D97-AF65-F5344CB8AC3E}">
        <p14:creationId xmlns:p14="http://schemas.microsoft.com/office/powerpoint/2010/main" val="2543937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disabled Private Channels due to compliance reasons - (1) a private channel doesn't use the O365 group facility - it creates a new SP site and group from the Teams Site. Potentially we could end up with a multitude of sites restricted to those with access. It's cleaner and easier to manage if a new dedicated workspace is created. (2) private channels can't use any of the lifecycle management functionality - such as the chat retention. (3) workspace owners (if not included in the permissions) have no access to the private channel within it so they can't manage or oversee content.</a:t>
            </a:r>
          </a:p>
        </p:txBody>
      </p:sp>
      <p:sp>
        <p:nvSpPr>
          <p:cNvPr id="4" name="Slide Number Placeholder 3"/>
          <p:cNvSpPr>
            <a:spLocks noGrp="1"/>
          </p:cNvSpPr>
          <p:nvPr>
            <p:ph type="sldNum" sz="quarter" idx="5"/>
          </p:nvPr>
        </p:nvSpPr>
        <p:spPr/>
        <p:txBody>
          <a:bodyPr/>
          <a:lstStyle/>
          <a:p>
            <a:fld id="{AC393D97-5125-48D5-A41E-6EBF425BDA30}" type="slidenum">
              <a:rPr lang="en-GB" smtClean="0"/>
              <a:t>9</a:t>
            </a:fld>
            <a:endParaRPr lang="en-GB"/>
          </a:p>
        </p:txBody>
      </p:sp>
    </p:spTree>
    <p:extLst>
      <p:ext uri="{BB962C8B-B14F-4D97-AF65-F5344CB8AC3E}">
        <p14:creationId xmlns:p14="http://schemas.microsoft.com/office/powerpoint/2010/main" val="257569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We've had some issues with being able to see public teams available when you do a search - looking into this and ways around it as you can't try to join a team if you don't know its there!</a:t>
            </a:r>
          </a:p>
          <a:p>
            <a:r>
              <a:rPr lang="en-GB" dirty="0"/>
              <a:t>Just to note, we have recommended to Teams Owners that they configure their workspace to not allow members to create new Channels so that this is only able to be done by the Owner who oversees and manages the content.  This is a governance decision to avoid workspaces becoming sprawled like the shared drives.</a:t>
            </a:r>
          </a:p>
        </p:txBody>
      </p:sp>
      <p:sp>
        <p:nvSpPr>
          <p:cNvPr id="4" name="Slide Number Placeholder 3"/>
          <p:cNvSpPr>
            <a:spLocks noGrp="1"/>
          </p:cNvSpPr>
          <p:nvPr>
            <p:ph type="sldNum" sz="quarter" idx="5"/>
          </p:nvPr>
        </p:nvSpPr>
        <p:spPr/>
        <p:txBody>
          <a:bodyPr/>
          <a:lstStyle/>
          <a:p>
            <a:fld id="{7BBAED34-C90C-4730-B05B-806F2A9D70F2}" type="slidenum">
              <a:rPr lang="en-GB" smtClean="0"/>
              <a:t>10</a:t>
            </a:fld>
            <a:endParaRPr lang="en-GB"/>
          </a:p>
        </p:txBody>
      </p:sp>
    </p:spTree>
    <p:extLst>
      <p:ext uri="{BB962C8B-B14F-4D97-AF65-F5344CB8AC3E}">
        <p14:creationId xmlns:p14="http://schemas.microsoft.com/office/powerpoint/2010/main" val="39038235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84208185-F568-43AA-9A9D-3F6376A03100}" type="datetimeFigureOut">
              <a:rPr lang="en-GB" smtClean="0"/>
              <a:t>01/02/2023</a:t>
            </a:fld>
            <a:endParaRPr lang="en-GB"/>
          </a:p>
        </p:txBody>
      </p:sp>
      <p:sp>
        <p:nvSpPr>
          <p:cNvPr id="5" name="Footer Placeholder 4"/>
          <p:cNvSpPr>
            <a:spLocks noGrp="1"/>
          </p:cNvSpPr>
          <p:nvPr>
            <p:ph type="ftr" sz="quarter" idx="11"/>
          </p:nvPr>
        </p:nvSpPr>
        <p:spPr>
          <a:xfrm>
            <a:off x="3962399" y="5870575"/>
            <a:ext cx="4893958" cy="377825"/>
          </a:xfrm>
        </p:spPr>
        <p:txBody>
          <a:bodyPr/>
          <a:lstStyle/>
          <a:p>
            <a:endParaRPr lang="en-GB"/>
          </a:p>
        </p:txBody>
      </p:sp>
      <p:sp>
        <p:nvSpPr>
          <p:cNvPr id="6" name="Slide Number Placeholder 5"/>
          <p:cNvSpPr>
            <a:spLocks noGrp="1"/>
          </p:cNvSpPr>
          <p:nvPr>
            <p:ph type="sldNum" sz="quarter" idx="12"/>
          </p:nvPr>
        </p:nvSpPr>
        <p:spPr>
          <a:xfrm>
            <a:off x="10608958" y="5870575"/>
            <a:ext cx="551167" cy="377825"/>
          </a:xfrm>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3988098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208185-F568-43AA-9A9D-3F6376A03100}" type="datetimeFigureOut">
              <a:rPr lang="en-GB" smtClean="0"/>
              <a:t>01/02/2023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2921257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208185-F568-43AA-9A9D-3F6376A03100}" type="datetimeFigureOut">
              <a:rPr lang="en-GB" smtClean="0"/>
              <a:t>01/02/2023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2019776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208185-F568-43AA-9A9D-3F6376A03100}" type="datetimeFigureOut">
              <a:rPr lang="en-GB" smtClean="0"/>
              <a:t>01/02/2023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1646058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208185-F568-43AA-9A9D-3F6376A03100}" type="datetimeFigureOut">
              <a:rPr lang="en-GB" smtClean="0"/>
              <a:t>01/02/2023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3528714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208185-F568-43AA-9A9D-3F6376A03100}" type="datetimeFigureOut">
              <a:rPr lang="en-GB" smtClean="0"/>
              <a:t>01/02/2023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3886107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208185-F568-43AA-9A9D-3F6376A03100}" type="datetimeFigureOut">
              <a:rPr lang="en-GB" smtClean="0"/>
              <a:t>01/02/2023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173981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208185-F568-43AA-9A9D-3F6376A03100}" type="datetimeFigureOut">
              <a:rPr lang="en-GB" smtClean="0"/>
              <a:t>01/02/2023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2376029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208185-F568-43AA-9A9D-3F6376A03100}" type="datetimeFigureOut">
              <a:rPr lang="en-GB" smtClean="0"/>
              <a:t>01/02/2023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417047-D3EE-4194-9206-8C9377BEC1FB}" type="slidenum">
              <a:rPr lang="en-GB" smtClean="0"/>
              <a:t>‹#›</a:t>
            </a:fld>
            <a:endParaRPr lang="en-GB"/>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2375156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208185-F568-43AA-9A9D-3F6376A03100}" type="datetimeFigureOut">
              <a:rPr lang="en-GB" smtClean="0"/>
              <a:t>01/02/2023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2875876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ncho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4208185-F568-43AA-9A9D-3F6376A03100}" type="datetimeFigureOut">
              <a:rPr lang="en-GB" smtClean="0"/>
              <a:t>01/02/2023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4160292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208185-F568-43AA-9A9D-3F6376A03100}" type="datetimeFigureOut">
              <a:rPr lang="en-GB" smtClean="0"/>
              <a:t>01/02/2023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1384501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208185-F568-43AA-9A9D-3F6376A03100}" type="datetimeFigureOut">
              <a:rPr lang="en-GB" smtClean="0"/>
              <a:t>01/02/2023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57009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52946" y="1240791"/>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007978"/>
            <a:ext cx="4996923" cy="378322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75279" y="1249258"/>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007978"/>
            <a:ext cx="4995334" cy="378322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208185-F568-43AA-9A9D-3F6376A03100}" type="datetimeFigureOut">
              <a:rPr lang="en-GB" smtClean="0"/>
              <a:t>01/02/2023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4014827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_Thr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52946" y="1240791"/>
            <a:ext cx="3160665"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2" y="2007978"/>
            <a:ext cx="3224718" cy="378322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208185-F568-43AA-9A9D-3F6376A03100}" type="datetimeFigureOut">
              <a:rPr lang="en-GB" smtClean="0"/>
              <a:t>01/02/2023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1417047-D3EE-4194-9206-8C9377BEC1FB}" type="slidenum">
              <a:rPr lang="en-GB" smtClean="0"/>
              <a:t>‹#›</a:t>
            </a:fld>
            <a:endParaRPr lang="en-GB"/>
          </a:p>
        </p:txBody>
      </p:sp>
      <p:sp>
        <p:nvSpPr>
          <p:cNvPr id="10" name="Text Placeholder 2">
            <a:extLst>
              <a:ext uri="{FF2B5EF4-FFF2-40B4-BE49-F238E27FC236}">
                <a16:creationId xmlns:a16="http://schemas.microsoft.com/office/drawing/2014/main" id="{91AC1556-5B05-3348-E35F-E1C85CE03093}"/>
              </a:ext>
            </a:extLst>
          </p:cNvPr>
          <p:cNvSpPr>
            <a:spLocks noGrp="1"/>
          </p:cNvSpPr>
          <p:nvPr>
            <p:ph type="body" idx="13"/>
          </p:nvPr>
        </p:nvSpPr>
        <p:spPr>
          <a:xfrm>
            <a:off x="4137610" y="1240791"/>
            <a:ext cx="3160665"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Content Placeholder 3">
            <a:extLst>
              <a:ext uri="{FF2B5EF4-FFF2-40B4-BE49-F238E27FC236}">
                <a16:creationId xmlns:a16="http://schemas.microsoft.com/office/drawing/2014/main" id="{B6DA1ABA-F6CA-FCC5-3ADB-B11CBEC7D455}"/>
              </a:ext>
            </a:extLst>
          </p:cNvPr>
          <p:cNvSpPr>
            <a:spLocks noGrp="1"/>
          </p:cNvSpPr>
          <p:nvPr>
            <p:ph sz="half" idx="14"/>
          </p:nvPr>
        </p:nvSpPr>
        <p:spPr>
          <a:xfrm>
            <a:off x="4137610" y="2007978"/>
            <a:ext cx="3224718" cy="378322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a:extLst>
              <a:ext uri="{FF2B5EF4-FFF2-40B4-BE49-F238E27FC236}">
                <a16:creationId xmlns:a16="http://schemas.microsoft.com/office/drawing/2014/main" id="{FCC12C35-179F-D7A2-4B39-178AF7B0639E}"/>
              </a:ext>
            </a:extLst>
          </p:cNvPr>
          <p:cNvSpPr>
            <a:spLocks noGrp="1"/>
          </p:cNvSpPr>
          <p:nvPr>
            <p:ph type="body" idx="15"/>
          </p:nvPr>
        </p:nvSpPr>
        <p:spPr>
          <a:xfrm>
            <a:off x="7656561" y="1240791"/>
            <a:ext cx="3160665"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3">
            <a:extLst>
              <a:ext uri="{FF2B5EF4-FFF2-40B4-BE49-F238E27FC236}">
                <a16:creationId xmlns:a16="http://schemas.microsoft.com/office/drawing/2014/main" id="{074AF25C-837C-1865-AF53-AB2E7F64940A}"/>
              </a:ext>
            </a:extLst>
          </p:cNvPr>
          <p:cNvSpPr>
            <a:spLocks noGrp="1"/>
          </p:cNvSpPr>
          <p:nvPr>
            <p:ph sz="half" idx="16"/>
          </p:nvPr>
        </p:nvSpPr>
        <p:spPr>
          <a:xfrm>
            <a:off x="7589417" y="2007978"/>
            <a:ext cx="3224718" cy="378322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36778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208185-F568-43AA-9A9D-3F6376A03100}" type="datetimeFigureOut">
              <a:rPr lang="en-GB" smtClean="0"/>
              <a:t>01/02/2023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3291162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84208185-F568-43AA-9A9D-3F6376A03100}" type="datetimeFigureOut">
              <a:rPr lang="en-GB" smtClean="0"/>
              <a:t>01/02/2023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2687775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208185-F568-43AA-9A9D-3F6376A03100}" type="datetimeFigureOut">
              <a:rPr lang="en-GB" smtClean="0"/>
              <a:t>01/02/2023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417047-D3EE-4194-9206-8C9377BEC1FB}" type="slidenum">
              <a:rPr lang="en-GB" smtClean="0"/>
              <a:t>‹#›</a:t>
            </a:fld>
            <a:endParaRPr lang="en-GB"/>
          </a:p>
        </p:txBody>
      </p:sp>
    </p:spTree>
    <p:extLst>
      <p:ext uri="{BB962C8B-B14F-4D97-AF65-F5344CB8AC3E}">
        <p14:creationId xmlns:p14="http://schemas.microsoft.com/office/powerpoint/2010/main" val="1691886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195944"/>
            <a:ext cx="10131425" cy="870856"/>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1214847"/>
            <a:ext cx="10131425" cy="4576354"/>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4208185-F568-43AA-9A9D-3F6376A03100}" type="datetimeFigureOut">
              <a:rPr lang="en-GB" smtClean="0"/>
              <a:t>01/02/2023</a:t>
            </a:fld>
            <a:endParaRPr lang="en-GB"/>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1417047-D3EE-4194-9206-8C9377BEC1FB}" type="slidenum">
              <a:rPr lang="en-GB" smtClean="0"/>
              <a:t>‹#›</a:t>
            </a:fld>
            <a:endParaRPr lang="en-GB"/>
          </a:p>
        </p:txBody>
      </p:sp>
    </p:spTree>
    <p:extLst>
      <p:ext uri="{BB962C8B-B14F-4D97-AF65-F5344CB8AC3E}">
        <p14:creationId xmlns:p14="http://schemas.microsoft.com/office/powerpoint/2010/main" val="9445537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8"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diagramData" Target="../diagrams/data4.xml"/><Relationship Id="rId2" Type="http://schemas.openxmlformats.org/officeDocument/2006/relationships/diagramData" Target="../diagrams/data2.xml"/><Relationship Id="rId16" Type="http://schemas.microsoft.com/office/2007/relationships/diagramDrawing" Target="../diagrams/drawing4.xml"/><Relationship Id="rId1" Type="http://schemas.openxmlformats.org/officeDocument/2006/relationships/slideLayout" Target="../slideLayouts/slideLayout6.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5" Type="http://schemas.openxmlformats.org/officeDocument/2006/relationships/diagramColors" Target="../diagrams/colors4.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hdphoto" Target="../media/hdphoto5.wdp"/><Relationship Id="rId3" Type="http://schemas.openxmlformats.org/officeDocument/2006/relationships/image" Target="../media/image6.png"/><Relationship Id="rId7" Type="http://schemas.microsoft.com/office/2007/relationships/hdphoto" Target="../media/hdphoto2.wdp"/><Relationship Id="rId12"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11" Type="http://schemas.microsoft.com/office/2007/relationships/hdphoto" Target="../media/hdphoto4.wdp"/><Relationship Id="rId5" Type="http://schemas.openxmlformats.org/officeDocument/2006/relationships/image" Target="../media/image8.png"/><Relationship Id="rId10" Type="http://schemas.openxmlformats.org/officeDocument/2006/relationships/image" Target="../media/image11.png"/><Relationship Id="rId4" Type="http://schemas.openxmlformats.org/officeDocument/2006/relationships/image" Target="../media/image7.png"/><Relationship Id="rId9" Type="http://schemas.microsoft.com/office/2007/relationships/hdphoto" Target="../media/hdphoto3.wdp"/></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13" Type="http://schemas.microsoft.com/office/2007/relationships/hdphoto" Target="../media/hdphoto3.wdp"/><Relationship Id="rId18" Type="http://schemas.openxmlformats.org/officeDocument/2006/relationships/image" Target="../media/image6.png"/><Relationship Id="rId3" Type="http://schemas.openxmlformats.org/officeDocument/2006/relationships/diagramData" Target="../diagrams/data7.xml"/><Relationship Id="rId7" Type="http://schemas.microsoft.com/office/2007/relationships/diagramDrawing" Target="../diagrams/drawing7.xml"/><Relationship Id="rId12" Type="http://schemas.openxmlformats.org/officeDocument/2006/relationships/image" Target="../media/image10.png"/><Relationship Id="rId17" Type="http://schemas.microsoft.com/office/2007/relationships/hdphoto" Target="../media/hdphoto5.wdp"/><Relationship Id="rId2" Type="http://schemas.openxmlformats.org/officeDocument/2006/relationships/notesSlide" Target="../notesSlides/notesSlide3.xml"/><Relationship Id="rId16"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diagramColors" Target="../diagrams/colors7.xml"/><Relationship Id="rId11" Type="http://schemas.microsoft.com/office/2007/relationships/hdphoto" Target="../media/hdphoto2.wdp"/><Relationship Id="rId5" Type="http://schemas.openxmlformats.org/officeDocument/2006/relationships/diagramQuickStyle" Target="../diagrams/quickStyle7.xml"/><Relationship Id="rId15" Type="http://schemas.microsoft.com/office/2007/relationships/hdphoto" Target="../media/hdphoto4.wdp"/><Relationship Id="rId10" Type="http://schemas.openxmlformats.org/officeDocument/2006/relationships/image" Target="../media/image9.png"/><Relationship Id="rId4" Type="http://schemas.openxmlformats.org/officeDocument/2006/relationships/diagramLayout" Target="../diagrams/layout7.xml"/><Relationship Id="rId9" Type="http://schemas.openxmlformats.org/officeDocument/2006/relationships/image" Target="../media/image8.png"/><Relationship Id="rId1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0.png"/><Relationship Id="rId18" Type="http://schemas.openxmlformats.org/officeDocument/2006/relationships/diagramLayout" Target="../diagrams/layout9.xml"/><Relationship Id="rId3" Type="http://schemas.openxmlformats.org/officeDocument/2006/relationships/diagramData" Target="../diagrams/data8.xml"/><Relationship Id="rId21" Type="http://schemas.microsoft.com/office/2007/relationships/diagramDrawing" Target="../diagrams/drawing9.xml"/><Relationship Id="rId7" Type="http://schemas.microsoft.com/office/2007/relationships/diagramDrawing" Target="../diagrams/drawing8.xml"/><Relationship Id="rId12" Type="http://schemas.microsoft.com/office/2007/relationships/hdphoto" Target="../media/hdphoto2.wdp"/><Relationship Id="rId17" Type="http://schemas.openxmlformats.org/officeDocument/2006/relationships/diagramData" Target="../diagrams/data9.xml"/><Relationship Id="rId2" Type="http://schemas.openxmlformats.org/officeDocument/2006/relationships/notesSlide" Target="../notesSlides/notesSlide4.xml"/><Relationship Id="rId16" Type="http://schemas.microsoft.com/office/2007/relationships/hdphoto" Target="../media/hdphoto4.wdp"/><Relationship Id="rId20" Type="http://schemas.openxmlformats.org/officeDocument/2006/relationships/diagramColors" Target="../diagrams/colors9.xml"/><Relationship Id="rId1" Type="http://schemas.openxmlformats.org/officeDocument/2006/relationships/slideLayout" Target="../slideLayouts/slideLayout4.xml"/><Relationship Id="rId6" Type="http://schemas.openxmlformats.org/officeDocument/2006/relationships/diagramColors" Target="../diagrams/colors8.xml"/><Relationship Id="rId11" Type="http://schemas.openxmlformats.org/officeDocument/2006/relationships/image" Target="../media/image9.png"/><Relationship Id="rId5" Type="http://schemas.openxmlformats.org/officeDocument/2006/relationships/diagramQuickStyle" Target="../diagrams/quickStyle8.xml"/><Relationship Id="rId15" Type="http://schemas.openxmlformats.org/officeDocument/2006/relationships/image" Target="../media/image11.png"/><Relationship Id="rId10" Type="http://schemas.openxmlformats.org/officeDocument/2006/relationships/image" Target="../media/image8.png"/><Relationship Id="rId19"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image" Target="../media/image7.png"/><Relationship Id="rId1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6B99D-716C-41EA-8868-F67931CE9C6C}"/>
              </a:ext>
            </a:extLst>
          </p:cNvPr>
          <p:cNvSpPr>
            <a:spLocks noGrp="1"/>
          </p:cNvSpPr>
          <p:nvPr>
            <p:ph type="ctrTitle"/>
          </p:nvPr>
        </p:nvSpPr>
        <p:spPr/>
        <p:txBody>
          <a:bodyPr/>
          <a:lstStyle/>
          <a:p>
            <a:r>
              <a:rPr lang="en-GB" dirty="0"/>
              <a:t>OneDrive, SharePoint &amp; Teams</a:t>
            </a:r>
          </a:p>
        </p:txBody>
      </p:sp>
      <p:sp>
        <p:nvSpPr>
          <p:cNvPr id="3" name="Subtitle 2">
            <a:extLst>
              <a:ext uri="{FF2B5EF4-FFF2-40B4-BE49-F238E27FC236}">
                <a16:creationId xmlns:a16="http://schemas.microsoft.com/office/drawing/2014/main" id="{4A8998DE-FB78-49DD-9866-B3D04C1A79F5}"/>
              </a:ext>
            </a:extLst>
          </p:cNvPr>
          <p:cNvSpPr>
            <a:spLocks noGrp="1"/>
          </p:cNvSpPr>
          <p:nvPr>
            <p:ph type="subTitle" idx="1"/>
          </p:nvPr>
        </p:nvSpPr>
        <p:spPr/>
        <p:txBody>
          <a:bodyPr/>
          <a:lstStyle/>
          <a:p>
            <a:r>
              <a:rPr lang="en-GB" dirty="0"/>
              <a:t>Trainer: Dallas Stuart</a:t>
            </a:r>
          </a:p>
        </p:txBody>
      </p:sp>
    </p:spTree>
    <p:extLst>
      <p:ext uri="{BB962C8B-B14F-4D97-AF65-F5344CB8AC3E}">
        <p14:creationId xmlns:p14="http://schemas.microsoft.com/office/powerpoint/2010/main" val="256719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C1BD1-E75B-43C6-B0FD-4B1B265DDA70}"/>
              </a:ext>
            </a:extLst>
          </p:cNvPr>
          <p:cNvSpPr>
            <a:spLocks noGrp="1"/>
          </p:cNvSpPr>
          <p:nvPr>
            <p:ph type="title"/>
          </p:nvPr>
        </p:nvSpPr>
        <p:spPr/>
        <p:txBody>
          <a:bodyPr/>
          <a:lstStyle/>
          <a:p>
            <a:r>
              <a:rPr lang="en-GB" dirty="0"/>
              <a:t>Session Outline</a:t>
            </a:r>
          </a:p>
        </p:txBody>
      </p:sp>
      <p:sp>
        <p:nvSpPr>
          <p:cNvPr id="3" name="Content Placeholder 2">
            <a:extLst>
              <a:ext uri="{FF2B5EF4-FFF2-40B4-BE49-F238E27FC236}">
                <a16:creationId xmlns:a16="http://schemas.microsoft.com/office/drawing/2014/main" id="{8A7A4B31-9075-3D5D-41AF-C935E27772C0}"/>
              </a:ext>
            </a:extLst>
          </p:cNvPr>
          <p:cNvSpPr>
            <a:spLocks noGrp="1"/>
          </p:cNvSpPr>
          <p:nvPr>
            <p:ph idx="1"/>
          </p:nvPr>
        </p:nvSpPr>
        <p:spPr/>
        <p:txBody>
          <a:bodyPr>
            <a:normAutofit fontScale="25000" lnSpcReduction="20000"/>
          </a:bodyPr>
          <a:lstStyle/>
          <a:p>
            <a:pPr lvl="0"/>
            <a:r>
              <a:rPr lang="en-GB" dirty="0"/>
              <a:t>Teams App Overview</a:t>
            </a:r>
          </a:p>
          <a:p>
            <a:pPr lvl="1"/>
            <a:r>
              <a:rPr lang="en-GB" dirty="0"/>
              <a:t>Desktop vs Web</a:t>
            </a:r>
          </a:p>
          <a:p>
            <a:pPr lvl="1"/>
            <a:r>
              <a:rPr lang="en-GB" dirty="0"/>
              <a:t>Settings</a:t>
            </a:r>
          </a:p>
          <a:p>
            <a:pPr lvl="1"/>
            <a:r>
              <a:rPr lang="en-GB" dirty="0"/>
              <a:t>Presence</a:t>
            </a:r>
          </a:p>
          <a:p>
            <a:pPr lvl="0"/>
            <a:r>
              <a:rPr lang="en-GB" dirty="0"/>
              <a:t>Calls and Chats</a:t>
            </a:r>
          </a:p>
          <a:p>
            <a:pPr lvl="1"/>
            <a:r>
              <a:rPr lang="en-GB" dirty="0"/>
              <a:t>Making and receiving calls</a:t>
            </a:r>
          </a:p>
          <a:p>
            <a:pPr lvl="1"/>
            <a:r>
              <a:rPr lang="en-GB" dirty="0"/>
              <a:t>Chat conversations</a:t>
            </a:r>
          </a:p>
          <a:p>
            <a:pPr lvl="1"/>
            <a:r>
              <a:rPr lang="en-GB" dirty="0"/>
              <a:t>Chat tools</a:t>
            </a:r>
          </a:p>
          <a:p>
            <a:pPr lvl="1"/>
            <a:r>
              <a:rPr lang="en-GB" dirty="0"/>
              <a:t>Sharing files &amp; collaborating</a:t>
            </a:r>
          </a:p>
          <a:p>
            <a:pPr lvl="0"/>
            <a:r>
              <a:rPr lang="en-GB" dirty="0"/>
              <a:t>Meetings</a:t>
            </a:r>
          </a:p>
          <a:p>
            <a:pPr lvl="1"/>
            <a:r>
              <a:rPr lang="en-GB" dirty="0"/>
              <a:t>Creating meeting from Outlook and Teams</a:t>
            </a:r>
          </a:p>
          <a:p>
            <a:pPr lvl="1"/>
            <a:r>
              <a:rPr lang="en-GB" dirty="0"/>
              <a:t>Meeting Options</a:t>
            </a:r>
          </a:p>
          <a:p>
            <a:pPr lvl="2"/>
            <a:r>
              <a:rPr lang="en-GB" dirty="0"/>
              <a:t>Lobby, Presenters vs Attendees</a:t>
            </a:r>
          </a:p>
          <a:p>
            <a:pPr lvl="1"/>
            <a:r>
              <a:rPr lang="en-GB" dirty="0"/>
              <a:t>In-Meeting Tools</a:t>
            </a:r>
          </a:p>
          <a:p>
            <a:pPr lvl="2"/>
            <a:r>
              <a:rPr lang="en-GB" dirty="0"/>
              <a:t>Backgrounds, Live capture</a:t>
            </a:r>
          </a:p>
          <a:p>
            <a:pPr lvl="2"/>
            <a:r>
              <a:rPr lang="en-GB" dirty="0"/>
              <a:t>Screen sharing</a:t>
            </a:r>
          </a:p>
          <a:p>
            <a:pPr lvl="0"/>
            <a:r>
              <a:rPr lang="en-GB" dirty="0"/>
              <a:t>Teams and Channels</a:t>
            </a:r>
          </a:p>
          <a:p>
            <a:pPr lvl="1"/>
            <a:r>
              <a:rPr lang="en-GB" dirty="0"/>
              <a:t>What are Channels?</a:t>
            </a:r>
          </a:p>
          <a:p>
            <a:pPr lvl="1"/>
            <a:r>
              <a:rPr lang="en-GB" dirty="0"/>
              <a:t>Managing your Teams view</a:t>
            </a:r>
          </a:p>
          <a:p>
            <a:pPr lvl="0"/>
            <a:r>
              <a:rPr lang="en-GB" dirty="0"/>
              <a:t>Channels</a:t>
            </a:r>
          </a:p>
          <a:p>
            <a:pPr lvl="1"/>
            <a:r>
              <a:rPr lang="en-GB" dirty="0"/>
              <a:t>Pinning and Hiding Channels</a:t>
            </a:r>
          </a:p>
          <a:p>
            <a:pPr lvl="1"/>
            <a:r>
              <a:rPr lang="en-GB" dirty="0"/>
              <a:t>Channel Posts</a:t>
            </a:r>
          </a:p>
          <a:p>
            <a:pPr lvl="0"/>
            <a:r>
              <a:rPr lang="en-GB" dirty="0"/>
              <a:t>Adding Content</a:t>
            </a:r>
          </a:p>
          <a:p>
            <a:pPr lvl="1"/>
            <a:r>
              <a:rPr lang="en-GB" baseline="0" dirty="0"/>
              <a:t>Files, </a:t>
            </a:r>
            <a:r>
              <a:rPr lang="en-GB" dirty="0"/>
              <a:t>Wiki Documents, Tabs, Emails</a:t>
            </a:r>
          </a:p>
          <a:p>
            <a:pPr lvl="0"/>
            <a:r>
              <a:rPr lang="en-GB" dirty="0"/>
              <a:t>Meetings</a:t>
            </a:r>
          </a:p>
          <a:p>
            <a:pPr lvl="0"/>
            <a:r>
              <a:rPr lang="en-GB" dirty="0"/>
              <a:t>Accessing, Navigating and Using files in OneDrive</a:t>
            </a:r>
          </a:p>
        </p:txBody>
      </p:sp>
    </p:spTree>
    <p:extLst>
      <p:ext uri="{BB962C8B-B14F-4D97-AF65-F5344CB8AC3E}">
        <p14:creationId xmlns:p14="http://schemas.microsoft.com/office/powerpoint/2010/main" val="1523262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42F46-A23D-4429-A88E-3A5D7F039D85}"/>
              </a:ext>
            </a:extLst>
          </p:cNvPr>
          <p:cNvSpPr>
            <a:spLocks noGrp="1"/>
          </p:cNvSpPr>
          <p:nvPr>
            <p:ph type="title"/>
          </p:nvPr>
        </p:nvSpPr>
        <p:spPr>
          <a:xfrm>
            <a:off x="685801" y="195944"/>
            <a:ext cx="10131425" cy="870856"/>
          </a:xfrm>
        </p:spPr>
        <p:txBody>
          <a:bodyPr/>
          <a:lstStyle/>
          <a:p>
            <a:r>
              <a:rPr lang="en-GB" dirty="0"/>
              <a:t>Session Outline</a:t>
            </a:r>
          </a:p>
        </p:txBody>
      </p:sp>
      <p:graphicFrame>
        <p:nvGraphicFramePr>
          <p:cNvPr id="4" name="Content Placeholder 3">
            <a:extLst>
              <a:ext uri="{FF2B5EF4-FFF2-40B4-BE49-F238E27FC236}">
                <a16:creationId xmlns:a16="http://schemas.microsoft.com/office/drawing/2014/main" id="{6B9B0121-59F4-4D99-BCD9-5EDCC52B6EC7}"/>
              </a:ext>
            </a:extLst>
          </p:cNvPr>
          <p:cNvGraphicFramePr>
            <a:graphicFrameLocks noGrp="1"/>
          </p:cNvGraphicFramePr>
          <p:nvPr>
            <p:ph idx="1"/>
            <p:extLst>
              <p:ext uri="{D42A27DB-BD31-4B8C-83A1-F6EECF244321}">
                <p14:modId xmlns:p14="http://schemas.microsoft.com/office/powerpoint/2010/main" val="2930058540"/>
              </p:ext>
            </p:extLst>
          </p:nvPr>
        </p:nvGraphicFramePr>
        <p:xfrm>
          <a:off x="685800" y="1214438"/>
          <a:ext cx="10131425" cy="4576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5472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E9B17DE8-F493-4C86-B67F-642F3AB0856F}"/>
                                            </p:graphicEl>
                                          </p:spTgt>
                                        </p:tgtEl>
                                        <p:attrNameLst>
                                          <p:attrName>style.visibility</p:attrName>
                                        </p:attrNameLst>
                                      </p:cBhvr>
                                      <p:to>
                                        <p:strVal val="visible"/>
                                      </p:to>
                                    </p:set>
                                    <p:animEffect transition="in" filter="fade">
                                      <p:cBhvr>
                                        <p:cTn id="7" dur="500"/>
                                        <p:tgtEl>
                                          <p:spTgt spid="4">
                                            <p:graphicEl>
                                              <a:dgm id="{E9B17DE8-F493-4C86-B67F-642F3AB0856F}"/>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2C6C5ACE-8F2F-442B-9D31-0B1C46616F8B}"/>
                                            </p:graphicEl>
                                          </p:spTgt>
                                        </p:tgtEl>
                                        <p:attrNameLst>
                                          <p:attrName>style.visibility</p:attrName>
                                        </p:attrNameLst>
                                      </p:cBhvr>
                                      <p:to>
                                        <p:strVal val="visible"/>
                                      </p:to>
                                    </p:set>
                                    <p:animEffect transition="in" filter="fade">
                                      <p:cBhvr>
                                        <p:cTn id="10" dur="500"/>
                                        <p:tgtEl>
                                          <p:spTgt spid="4">
                                            <p:graphicEl>
                                              <a:dgm id="{2C6C5ACE-8F2F-442B-9D31-0B1C46616F8B}"/>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graphicEl>
                                              <a:dgm id="{3F202866-043D-496A-B403-7A1EED250920}"/>
                                            </p:graphicEl>
                                          </p:spTgt>
                                        </p:tgtEl>
                                        <p:attrNameLst>
                                          <p:attrName>style.visibility</p:attrName>
                                        </p:attrNameLst>
                                      </p:cBhvr>
                                      <p:to>
                                        <p:strVal val="visible"/>
                                      </p:to>
                                    </p:set>
                                    <p:animEffect transition="in" filter="fade">
                                      <p:cBhvr>
                                        <p:cTn id="13" dur="500"/>
                                        <p:tgtEl>
                                          <p:spTgt spid="4">
                                            <p:graphicEl>
                                              <a:dgm id="{3F202866-043D-496A-B403-7A1EED250920}"/>
                                            </p:graphic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graphicEl>
                                              <a:dgm id="{7E59891A-B95C-4055-94BF-42EEED64BC36}"/>
                                            </p:graphicEl>
                                          </p:spTgt>
                                        </p:tgtEl>
                                        <p:attrNameLst>
                                          <p:attrName>style.visibility</p:attrName>
                                        </p:attrNameLst>
                                      </p:cBhvr>
                                      <p:to>
                                        <p:strVal val="visible"/>
                                      </p:to>
                                    </p:set>
                                    <p:animEffect transition="in" filter="fade">
                                      <p:cBhvr>
                                        <p:cTn id="16" dur="500"/>
                                        <p:tgtEl>
                                          <p:spTgt spid="4">
                                            <p:graphicEl>
                                              <a:dgm id="{7E59891A-B95C-4055-94BF-42EEED64BC3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AED71-7D67-403A-ADB3-1E439DB73187}"/>
              </a:ext>
            </a:extLst>
          </p:cNvPr>
          <p:cNvSpPr>
            <a:spLocks noGrp="1"/>
          </p:cNvSpPr>
          <p:nvPr>
            <p:ph type="title"/>
          </p:nvPr>
        </p:nvSpPr>
        <p:spPr/>
        <p:txBody>
          <a:bodyPr/>
          <a:lstStyle>
            <a:defPPr>
              <a:defRPr lang="en-GB"/>
            </a:defPPr>
            <a:lvl1pPr algn="l" defTabSz="586130" rtl="0" fontAlgn="base">
              <a:spcBef>
                <a:spcPct val="0"/>
              </a:spcBef>
              <a:spcAft>
                <a:spcPct val="0"/>
              </a:spcAft>
              <a:defRPr kern="1200">
                <a:solidFill>
                  <a:schemeClr val="tx1"/>
                </a:solidFill>
                <a:latin typeface="Calibri" pitchFamily="34" charset="0"/>
                <a:ea typeface="+mn-ea"/>
                <a:cs typeface="Arial" pitchFamily="34" charset="0"/>
              </a:defRPr>
            </a:lvl1pPr>
            <a:lvl2pPr marL="586130" algn="l" defTabSz="586130" rtl="0" fontAlgn="base">
              <a:spcBef>
                <a:spcPct val="0"/>
              </a:spcBef>
              <a:spcAft>
                <a:spcPct val="0"/>
              </a:spcAft>
              <a:defRPr kern="1200">
                <a:solidFill>
                  <a:schemeClr val="tx1"/>
                </a:solidFill>
                <a:latin typeface="Calibri" pitchFamily="34" charset="0"/>
                <a:ea typeface="+mn-ea"/>
                <a:cs typeface="Arial" pitchFamily="34" charset="0"/>
              </a:defRPr>
            </a:lvl2pPr>
            <a:lvl3pPr marL="1172261" algn="l" defTabSz="586130" rtl="0" fontAlgn="base">
              <a:spcBef>
                <a:spcPct val="0"/>
              </a:spcBef>
              <a:spcAft>
                <a:spcPct val="0"/>
              </a:spcAft>
              <a:defRPr kern="1200">
                <a:solidFill>
                  <a:schemeClr val="tx1"/>
                </a:solidFill>
                <a:latin typeface="Calibri" pitchFamily="34" charset="0"/>
                <a:ea typeface="+mn-ea"/>
                <a:cs typeface="Arial" pitchFamily="34" charset="0"/>
              </a:defRPr>
            </a:lvl3pPr>
            <a:lvl4pPr marL="1758391" algn="l" defTabSz="586130" rtl="0" fontAlgn="base">
              <a:spcBef>
                <a:spcPct val="0"/>
              </a:spcBef>
              <a:spcAft>
                <a:spcPct val="0"/>
              </a:spcAft>
              <a:defRPr kern="1200">
                <a:solidFill>
                  <a:schemeClr val="tx1"/>
                </a:solidFill>
                <a:latin typeface="Calibri" pitchFamily="34" charset="0"/>
                <a:ea typeface="+mn-ea"/>
                <a:cs typeface="Arial" pitchFamily="34" charset="0"/>
              </a:defRPr>
            </a:lvl4pPr>
            <a:lvl5pPr marL="2344522" algn="l" defTabSz="586130" rtl="0" fontAlgn="base">
              <a:spcBef>
                <a:spcPct val="0"/>
              </a:spcBef>
              <a:spcAft>
                <a:spcPct val="0"/>
              </a:spcAft>
              <a:defRPr kern="1200">
                <a:solidFill>
                  <a:schemeClr val="tx1"/>
                </a:solidFill>
                <a:latin typeface="Calibri" pitchFamily="34" charset="0"/>
                <a:ea typeface="+mn-ea"/>
                <a:cs typeface="Arial" pitchFamily="34" charset="0"/>
              </a:defRPr>
            </a:lvl5pPr>
            <a:lvl6pPr marL="2930652" algn="l" defTabSz="1172261" rtl="0" eaLnBrk="1" latinLnBrk="0" hangingPunct="1">
              <a:defRPr kern="1200">
                <a:solidFill>
                  <a:schemeClr val="tx1"/>
                </a:solidFill>
                <a:latin typeface="Calibri" pitchFamily="34" charset="0"/>
                <a:ea typeface="+mn-ea"/>
                <a:cs typeface="Arial" pitchFamily="34" charset="0"/>
              </a:defRPr>
            </a:lvl6pPr>
            <a:lvl7pPr marL="3516782" algn="l" defTabSz="1172261" rtl="0" eaLnBrk="1" latinLnBrk="0" hangingPunct="1">
              <a:defRPr kern="1200">
                <a:solidFill>
                  <a:schemeClr val="tx1"/>
                </a:solidFill>
                <a:latin typeface="Calibri" pitchFamily="34" charset="0"/>
                <a:ea typeface="+mn-ea"/>
                <a:cs typeface="Arial" pitchFamily="34" charset="0"/>
              </a:defRPr>
            </a:lvl7pPr>
            <a:lvl8pPr marL="4102913" algn="l" defTabSz="1172261" rtl="0" eaLnBrk="1" latinLnBrk="0" hangingPunct="1">
              <a:defRPr kern="1200">
                <a:solidFill>
                  <a:schemeClr val="tx1"/>
                </a:solidFill>
                <a:latin typeface="Calibri" pitchFamily="34" charset="0"/>
                <a:ea typeface="+mn-ea"/>
                <a:cs typeface="Arial" pitchFamily="34" charset="0"/>
              </a:defRPr>
            </a:lvl8pPr>
            <a:lvl9pPr marL="4689043" algn="l" defTabSz="1172261" rtl="0" eaLnBrk="1" latinLnBrk="0" hangingPunct="1">
              <a:defRPr kern="1200">
                <a:solidFill>
                  <a:schemeClr val="tx1"/>
                </a:solidFill>
                <a:latin typeface="Calibri" pitchFamily="34" charset="0"/>
                <a:ea typeface="+mn-ea"/>
                <a:cs typeface="Arial" pitchFamily="34" charset="0"/>
              </a:defRPr>
            </a:lvl9pPr>
          </a:lstStyle>
          <a:p>
            <a:r>
              <a:rPr lang="en-GB" dirty="0">
                <a:latin typeface="+mj-lt"/>
              </a:rPr>
              <a:t>Cloud-based Storage</a:t>
            </a:r>
          </a:p>
        </p:txBody>
      </p:sp>
      <p:pic>
        <p:nvPicPr>
          <p:cNvPr id="8" name="Cloud" descr="A picture containing building&#10;&#10;Description automatically generated">
            <a:extLst>
              <a:ext uri="{FF2B5EF4-FFF2-40B4-BE49-F238E27FC236}">
                <a16:creationId xmlns:a16="http://schemas.microsoft.com/office/drawing/2014/main" id="{C54789C0-5C02-4996-A474-A503C769804B}"/>
              </a:ext>
            </a:extLst>
          </p:cNvPr>
          <p:cNvPicPr>
            <a:picLocks noChangeAspect="1"/>
          </p:cNvPicPr>
          <p:nvPr/>
        </p:nvPicPr>
        <p:blipFill rotWithShape="1">
          <a:blip r:embed="rId4"/>
          <a:srcRect l="23759" r="23770" b="51868"/>
          <a:stretch/>
        </p:blipFill>
        <p:spPr bwMode="auto">
          <a:xfrm>
            <a:off x="4267201" y="1845944"/>
            <a:ext cx="3745998" cy="1935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Devices" descr="A screenshot of a computer&#10;&#10;Description automatically generated">
            <a:extLst>
              <a:ext uri="{FF2B5EF4-FFF2-40B4-BE49-F238E27FC236}">
                <a16:creationId xmlns:a16="http://schemas.microsoft.com/office/drawing/2014/main" id="{FE5F63AC-8768-4154-9590-5A6DEA63669A}"/>
              </a:ext>
            </a:extLst>
          </p:cNvPr>
          <p:cNvPicPr>
            <a:picLocks noChangeAspect="1"/>
          </p:cNvPicPr>
          <p:nvPr/>
        </p:nvPicPr>
        <p:blipFill rotWithShape="1">
          <a:blip r:embed="rId5">
            <a:duotone>
              <a:schemeClr val="accent2">
                <a:shade val="45000"/>
                <a:satMod val="135000"/>
              </a:schemeClr>
              <a:prstClr val="white"/>
            </a:duotone>
            <a:extLst>
              <a:ext uri="{BEBA8EAE-BF5A-486C-A8C5-ECC9F3942E4B}">
                <a14:imgProps xmlns:a14="http://schemas.microsoft.com/office/drawing/2010/main">
                  <a14:imgLayer r:embed="rId6">
                    <a14:imgEffect>
                      <a14:backgroundRemoval t="7593" b="94630" l="10000" r="90000">
                        <a14:foregroundMark x1="52969" y1="8241" x2="52969" y2="8241"/>
                        <a14:foregroundMark x1="54531" y1="7593" x2="54531" y2="7593"/>
                        <a14:foregroundMark x1="50521" y1="57778" x2="49896" y2="70556"/>
                        <a14:foregroundMark x1="46771" y1="75185" x2="48333" y2="86667"/>
                        <a14:foregroundMark x1="49115" y1="88889" x2="48177" y2="94630"/>
                        <a14:foregroundMark x1="67917" y1="49722" x2="75833" y2="47222"/>
                        <a14:foregroundMark x1="75833" y1="47222" x2="81875" y2="55278"/>
                        <a14:foregroundMark x1="81875" y1="55278" x2="75833" y2="63426"/>
                        <a14:foregroundMark x1="75833" y1="63426" x2="70000" y2="57500"/>
                        <a14:foregroundMark x1="68542" y1="57500" x2="68438" y2="72870"/>
                        <a14:foregroundMark x1="85469" y1="50648" x2="85469" y2="64630"/>
                        <a14:foregroundMark x1="78125" y1="75370" x2="78125" y2="79537"/>
                        <a14:foregroundMark x1="71667" y1="74722" x2="71667" y2="74722"/>
                        <a14:foregroundMark x1="65990" y1="68796" x2="65990" y2="68796"/>
                        <a14:foregroundMark x1="65833" y1="69444" x2="65833" y2="69444"/>
                        <a14:foregroundMark x1="65833" y1="61852" x2="65833" y2="61852"/>
                        <a14:foregroundMark x1="17917" y1="57963" x2="21875" y2="70463"/>
                        <a14:foregroundMark x1="21875" y1="70463" x2="27031" y2="79537"/>
                        <a14:foregroundMark x1="52448" y1="79259" x2="50000" y2="81111"/>
                        <a14:foregroundMark x1="53594" y1="69907" x2="53750" y2="73148"/>
                        <a14:foregroundMark x1="48854" y1="25463" x2="50365" y2="28426"/>
                        <a14:foregroundMark x1="46667" y1="60370" x2="46510" y2="61389"/>
                        <a14:foregroundMark x1="46563" y1="63148" x2="46563" y2="63889"/>
                        <a14:foregroundMark x1="21615" y1="51574" x2="21615" y2="51574"/>
                        <a14:foregroundMark x1="23594" y1="49815" x2="23594" y2="49815"/>
                        <a14:foregroundMark x1="25365" y1="48426" x2="25365" y2="48426"/>
                        <a14:foregroundMark x1="27344" y1="46574" x2="27344" y2="46574"/>
                        <a14:foregroundMark x1="29115" y1="45000" x2="29115" y2="45000"/>
                        <a14:foregroundMark x1="47292" y1="92130" x2="47292" y2="92130"/>
                        <a14:foregroundMark x1="47292" y1="92130" x2="47292" y2="92130"/>
                        <a14:foregroundMark x1="68125" y1="43519" x2="68125" y2="43519"/>
                        <a14:foregroundMark x1="69844" y1="45278" x2="69844" y2="45278"/>
                        <a14:foregroundMark x1="50000" y1="44630" x2="50000" y2="44630"/>
                        <a14:foregroundMark x1="50000" y1="47870" x2="50000" y2="47870"/>
                        <a14:foregroundMark x1="50104" y1="51667" x2="50104" y2="51667"/>
                      </a14:backgroundRemoval>
                    </a14:imgEffect>
                  </a14:imgLayer>
                </a14:imgProps>
              </a:ext>
            </a:extLst>
          </a:blip>
          <a:srcRect b="-662"/>
          <a:stretch/>
        </p:blipFill>
        <p:spPr>
          <a:xfrm>
            <a:off x="2546350" y="1845945"/>
            <a:ext cx="7152640" cy="4050029"/>
          </a:xfrm>
          <a:prstGeom prst="rect">
            <a:avLst/>
          </a:prstGeom>
        </p:spPr>
      </p:pic>
    </p:spTree>
    <p:custDataLst>
      <p:tags r:id="rId1"/>
    </p:custDataLst>
    <p:extLst>
      <p:ext uri="{BB962C8B-B14F-4D97-AF65-F5344CB8AC3E}">
        <p14:creationId xmlns:p14="http://schemas.microsoft.com/office/powerpoint/2010/main" val="502546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D0B9C-A256-47A8-AEEA-F4022CF8B440}"/>
              </a:ext>
            </a:extLst>
          </p:cNvPr>
          <p:cNvSpPr>
            <a:spLocks noGrp="1"/>
          </p:cNvSpPr>
          <p:nvPr>
            <p:ph type="title"/>
          </p:nvPr>
        </p:nvSpPr>
        <p:spPr/>
        <p:txBody>
          <a:bodyPr/>
          <a:lstStyle/>
          <a:p>
            <a:r>
              <a:rPr lang="en-GB" dirty="0"/>
              <a:t>OneDrive vs Teams Vs SharePoint</a:t>
            </a:r>
          </a:p>
        </p:txBody>
      </p:sp>
      <p:sp>
        <p:nvSpPr>
          <p:cNvPr id="4" name="Text Placeholder 3">
            <a:extLst>
              <a:ext uri="{FF2B5EF4-FFF2-40B4-BE49-F238E27FC236}">
                <a16:creationId xmlns:a16="http://schemas.microsoft.com/office/drawing/2014/main" id="{11FBB9DF-21D6-4C45-B48B-C3F2D66470B9}"/>
              </a:ext>
            </a:extLst>
          </p:cNvPr>
          <p:cNvSpPr>
            <a:spLocks noGrp="1"/>
          </p:cNvSpPr>
          <p:nvPr>
            <p:ph type="body" idx="1"/>
          </p:nvPr>
        </p:nvSpPr>
        <p:spPr/>
        <p:txBody>
          <a:bodyPr/>
          <a:lstStyle/>
          <a:p>
            <a:r>
              <a:rPr lang="en-GB" dirty="0"/>
              <a:t>OneDrive</a:t>
            </a:r>
          </a:p>
        </p:txBody>
      </p:sp>
      <p:graphicFrame>
        <p:nvGraphicFramePr>
          <p:cNvPr id="8" name="Content Placeholder 7">
            <a:extLst>
              <a:ext uri="{FF2B5EF4-FFF2-40B4-BE49-F238E27FC236}">
                <a16:creationId xmlns:a16="http://schemas.microsoft.com/office/drawing/2014/main" id="{9C3E7391-F9A0-4170-AF28-BF82893E72E8}"/>
              </a:ext>
            </a:extLst>
          </p:cNvPr>
          <p:cNvGraphicFramePr>
            <a:graphicFrameLocks noGrp="1"/>
          </p:cNvGraphicFramePr>
          <p:nvPr>
            <p:ph sz="half" idx="2"/>
            <p:extLst>
              <p:ext uri="{D42A27DB-BD31-4B8C-83A1-F6EECF244321}">
                <p14:modId xmlns:p14="http://schemas.microsoft.com/office/powerpoint/2010/main" val="2813565791"/>
              </p:ext>
            </p:extLst>
          </p:nvPr>
        </p:nvGraphicFramePr>
        <p:xfrm>
          <a:off x="685800" y="2008188"/>
          <a:ext cx="3224213" cy="37830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a:extLst>
              <a:ext uri="{FF2B5EF4-FFF2-40B4-BE49-F238E27FC236}">
                <a16:creationId xmlns:a16="http://schemas.microsoft.com/office/drawing/2014/main" id="{3F25AADD-BD49-4909-89F6-2F28ADC02396}"/>
              </a:ext>
            </a:extLst>
          </p:cNvPr>
          <p:cNvSpPr>
            <a:spLocks noGrp="1"/>
          </p:cNvSpPr>
          <p:nvPr>
            <p:ph type="body" idx="13"/>
          </p:nvPr>
        </p:nvSpPr>
        <p:spPr/>
        <p:txBody>
          <a:bodyPr/>
          <a:lstStyle/>
          <a:p>
            <a:r>
              <a:rPr lang="en-GB" dirty="0"/>
              <a:t>Teams</a:t>
            </a:r>
          </a:p>
        </p:txBody>
      </p:sp>
      <p:graphicFrame>
        <p:nvGraphicFramePr>
          <p:cNvPr id="9" name="Content Placeholder 8">
            <a:extLst>
              <a:ext uri="{FF2B5EF4-FFF2-40B4-BE49-F238E27FC236}">
                <a16:creationId xmlns:a16="http://schemas.microsoft.com/office/drawing/2014/main" id="{6ECCD488-992D-4C30-9525-CA4421410E17}"/>
              </a:ext>
            </a:extLst>
          </p:cNvPr>
          <p:cNvGraphicFramePr>
            <a:graphicFrameLocks noGrp="1"/>
          </p:cNvGraphicFramePr>
          <p:nvPr>
            <p:ph sz="half" idx="14"/>
            <p:extLst>
              <p:ext uri="{D42A27DB-BD31-4B8C-83A1-F6EECF244321}">
                <p14:modId xmlns:p14="http://schemas.microsoft.com/office/powerpoint/2010/main" val="1474013753"/>
              </p:ext>
            </p:extLst>
          </p:nvPr>
        </p:nvGraphicFramePr>
        <p:xfrm>
          <a:off x="4137025" y="2008188"/>
          <a:ext cx="3225800" cy="378301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4" name="Text Placeholder 13">
            <a:extLst>
              <a:ext uri="{FF2B5EF4-FFF2-40B4-BE49-F238E27FC236}">
                <a16:creationId xmlns:a16="http://schemas.microsoft.com/office/drawing/2014/main" id="{57FF9EA3-F93A-CEF5-C753-C4FF21E4654B}"/>
              </a:ext>
            </a:extLst>
          </p:cNvPr>
          <p:cNvSpPr>
            <a:spLocks noGrp="1"/>
          </p:cNvSpPr>
          <p:nvPr>
            <p:ph type="body" idx="15"/>
          </p:nvPr>
        </p:nvSpPr>
        <p:spPr/>
        <p:txBody>
          <a:bodyPr/>
          <a:lstStyle/>
          <a:p>
            <a:r>
              <a:rPr lang="en-GB" dirty="0"/>
              <a:t>SharePoint</a:t>
            </a:r>
          </a:p>
        </p:txBody>
      </p:sp>
      <p:graphicFrame>
        <p:nvGraphicFramePr>
          <p:cNvPr id="16" name="Content Placeholder 15">
            <a:extLst>
              <a:ext uri="{FF2B5EF4-FFF2-40B4-BE49-F238E27FC236}">
                <a16:creationId xmlns:a16="http://schemas.microsoft.com/office/drawing/2014/main" id="{4D567F86-127D-40EA-1B7E-451E42207E5F}"/>
              </a:ext>
            </a:extLst>
          </p:cNvPr>
          <p:cNvGraphicFramePr>
            <a:graphicFrameLocks noGrp="1"/>
          </p:cNvGraphicFramePr>
          <p:nvPr>
            <p:ph sz="half" idx="16"/>
            <p:extLst>
              <p:ext uri="{D42A27DB-BD31-4B8C-83A1-F6EECF244321}">
                <p14:modId xmlns:p14="http://schemas.microsoft.com/office/powerpoint/2010/main" val="3873351229"/>
              </p:ext>
            </p:extLst>
          </p:nvPr>
        </p:nvGraphicFramePr>
        <p:xfrm>
          <a:off x="7589838" y="2008188"/>
          <a:ext cx="3224212" cy="378301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653613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graphicEl>
                                              <a:dgm id="{A53D6033-E567-4DC1-A3DB-650972EFBA07}"/>
                                            </p:graphicEl>
                                          </p:spTgt>
                                        </p:tgtEl>
                                        <p:attrNameLst>
                                          <p:attrName>style.visibility</p:attrName>
                                        </p:attrNameLst>
                                      </p:cBhvr>
                                      <p:to>
                                        <p:strVal val="visible"/>
                                      </p:to>
                                    </p:set>
                                    <p:animEffect transition="in" filter="fade">
                                      <p:cBhvr>
                                        <p:cTn id="15" dur="500"/>
                                        <p:tgtEl>
                                          <p:spTgt spid="8">
                                            <p:graphicEl>
                                              <a:dgm id="{A53D6033-E567-4DC1-A3DB-650972EFBA0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graphicEl>
                                              <a:dgm id="{D4A77F7C-4B92-4B73-90A6-299E5E354866}"/>
                                            </p:graphicEl>
                                          </p:spTgt>
                                        </p:tgtEl>
                                        <p:attrNameLst>
                                          <p:attrName>style.visibility</p:attrName>
                                        </p:attrNameLst>
                                      </p:cBhvr>
                                      <p:to>
                                        <p:strVal val="visible"/>
                                      </p:to>
                                    </p:set>
                                    <p:animEffect transition="in" filter="fade">
                                      <p:cBhvr>
                                        <p:cTn id="20" dur="500"/>
                                        <p:tgtEl>
                                          <p:spTgt spid="8">
                                            <p:graphicEl>
                                              <a:dgm id="{D4A77F7C-4B92-4B73-90A6-299E5E354866}"/>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graphicEl>
                                              <a:dgm id="{2E86312D-D2F7-4948-85F3-98D118687AEE}"/>
                                            </p:graphicEl>
                                          </p:spTgt>
                                        </p:tgtEl>
                                        <p:attrNameLst>
                                          <p:attrName>style.visibility</p:attrName>
                                        </p:attrNameLst>
                                      </p:cBhvr>
                                      <p:to>
                                        <p:strVal val="visible"/>
                                      </p:to>
                                    </p:set>
                                    <p:animEffect transition="in" filter="fade">
                                      <p:cBhvr>
                                        <p:cTn id="25" dur="500"/>
                                        <p:tgtEl>
                                          <p:spTgt spid="8">
                                            <p:graphicEl>
                                              <a:dgm id="{2E86312D-D2F7-4948-85F3-98D118687AEE}"/>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graphicEl>
                                              <a:dgm id="{95AE3227-C894-41FD-950E-2325229D068C}"/>
                                            </p:graphicEl>
                                          </p:spTgt>
                                        </p:tgtEl>
                                        <p:attrNameLst>
                                          <p:attrName>style.visibility</p:attrName>
                                        </p:attrNameLst>
                                      </p:cBhvr>
                                      <p:to>
                                        <p:strVal val="visible"/>
                                      </p:to>
                                    </p:set>
                                    <p:animEffect transition="in" filter="fade">
                                      <p:cBhvr>
                                        <p:cTn id="30" dur="500"/>
                                        <p:tgtEl>
                                          <p:spTgt spid="8">
                                            <p:graphicEl>
                                              <a:dgm id="{95AE3227-C894-41FD-950E-2325229D068C}"/>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9">
                                            <p:graphicEl>
                                              <a:dgm id="{8D37D900-64BC-420C-BAFC-1EF185BA66C5}"/>
                                            </p:graphicEl>
                                          </p:spTgt>
                                        </p:tgtEl>
                                        <p:attrNameLst>
                                          <p:attrName>style.visibility</p:attrName>
                                        </p:attrNameLst>
                                      </p:cBhvr>
                                      <p:to>
                                        <p:strVal val="visible"/>
                                      </p:to>
                                    </p:set>
                                    <p:animEffect transition="in" filter="fade">
                                      <p:cBhvr>
                                        <p:cTn id="35" dur="500"/>
                                        <p:tgtEl>
                                          <p:spTgt spid="9">
                                            <p:graphicEl>
                                              <a:dgm id="{8D37D900-64BC-420C-BAFC-1EF185BA66C5}"/>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graphicEl>
                                              <a:dgm id="{D540AE14-4595-463B-9E12-7632E70D1BCC}"/>
                                            </p:graphicEl>
                                          </p:spTgt>
                                        </p:tgtEl>
                                        <p:attrNameLst>
                                          <p:attrName>style.visibility</p:attrName>
                                        </p:attrNameLst>
                                      </p:cBhvr>
                                      <p:to>
                                        <p:strVal val="visible"/>
                                      </p:to>
                                    </p:set>
                                    <p:animEffect transition="in" filter="fade">
                                      <p:cBhvr>
                                        <p:cTn id="40" dur="500"/>
                                        <p:tgtEl>
                                          <p:spTgt spid="9">
                                            <p:graphicEl>
                                              <a:dgm id="{D540AE14-4595-463B-9E12-7632E70D1BCC}"/>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graphicEl>
                                              <a:dgm id="{8DF33069-F9AF-4296-9938-707A8E830CC3}"/>
                                            </p:graphicEl>
                                          </p:spTgt>
                                        </p:tgtEl>
                                        <p:attrNameLst>
                                          <p:attrName>style.visibility</p:attrName>
                                        </p:attrNameLst>
                                      </p:cBhvr>
                                      <p:to>
                                        <p:strVal val="visible"/>
                                      </p:to>
                                    </p:set>
                                    <p:animEffect transition="in" filter="fade">
                                      <p:cBhvr>
                                        <p:cTn id="45" dur="500"/>
                                        <p:tgtEl>
                                          <p:spTgt spid="9">
                                            <p:graphicEl>
                                              <a:dgm id="{8DF33069-F9AF-4296-9938-707A8E830CC3}"/>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graphicEl>
                                              <a:dgm id="{DA7578CC-4CCA-48C2-B8B9-EFAA6443A2DE}"/>
                                            </p:graphicEl>
                                          </p:spTgt>
                                        </p:tgtEl>
                                        <p:attrNameLst>
                                          <p:attrName>style.visibility</p:attrName>
                                        </p:attrNameLst>
                                      </p:cBhvr>
                                      <p:to>
                                        <p:strVal val="visible"/>
                                      </p:to>
                                    </p:set>
                                    <p:animEffect transition="in" filter="fade">
                                      <p:cBhvr>
                                        <p:cTn id="50" dur="500"/>
                                        <p:tgtEl>
                                          <p:spTgt spid="9">
                                            <p:graphicEl>
                                              <a:dgm id="{DA7578CC-4CCA-48C2-B8B9-EFAA6443A2D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Graphic spid="8" grpId="0" uiExpand="1">
        <p:bldSub>
          <a:bldDgm bld="one"/>
        </p:bldSub>
      </p:bldGraphic>
      <p:bldP spid="6" grpId="0" build="p"/>
      <p:bldGraphic spid="9"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42F46-A23D-4429-A88E-3A5D7F039D85}"/>
              </a:ext>
            </a:extLst>
          </p:cNvPr>
          <p:cNvSpPr>
            <a:spLocks noGrp="1"/>
          </p:cNvSpPr>
          <p:nvPr>
            <p:ph type="title"/>
          </p:nvPr>
        </p:nvSpPr>
        <p:spPr>
          <a:xfrm>
            <a:off x="685801" y="195944"/>
            <a:ext cx="10131425" cy="870856"/>
          </a:xfrm>
        </p:spPr>
        <p:txBody>
          <a:bodyPr/>
          <a:lstStyle/>
          <a:p>
            <a:r>
              <a:rPr lang="en-GB" dirty="0"/>
              <a:t>Session Outline</a:t>
            </a:r>
          </a:p>
        </p:txBody>
      </p:sp>
      <p:graphicFrame>
        <p:nvGraphicFramePr>
          <p:cNvPr id="4" name="Content Placeholder 3">
            <a:extLst>
              <a:ext uri="{FF2B5EF4-FFF2-40B4-BE49-F238E27FC236}">
                <a16:creationId xmlns:a16="http://schemas.microsoft.com/office/drawing/2014/main" id="{6B9B0121-59F4-4D99-BCD9-5EDCC52B6EC7}"/>
              </a:ext>
            </a:extLst>
          </p:cNvPr>
          <p:cNvGraphicFramePr>
            <a:graphicFrameLocks noGrp="1"/>
          </p:cNvGraphicFramePr>
          <p:nvPr>
            <p:ph idx="1"/>
          </p:nvPr>
        </p:nvGraphicFramePr>
        <p:xfrm>
          <a:off x="685800" y="1214438"/>
          <a:ext cx="10131425" cy="4576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1181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E9B17DE8-F493-4C86-B67F-642F3AB0856F}"/>
                                            </p:graphicEl>
                                          </p:spTgt>
                                        </p:tgtEl>
                                        <p:attrNameLst>
                                          <p:attrName>style.visibility</p:attrName>
                                        </p:attrNameLst>
                                      </p:cBhvr>
                                      <p:to>
                                        <p:strVal val="visible"/>
                                      </p:to>
                                    </p:set>
                                    <p:animEffect transition="in" filter="fade">
                                      <p:cBhvr>
                                        <p:cTn id="7" dur="500"/>
                                        <p:tgtEl>
                                          <p:spTgt spid="4">
                                            <p:graphicEl>
                                              <a:dgm id="{E9B17DE8-F493-4C86-B67F-642F3AB0856F}"/>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A7F950DB-A631-4FEA-8B1C-034DF13AB374}"/>
                                            </p:graphicEl>
                                          </p:spTgt>
                                        </p:tgtEl>
                                        <p:attrNameLst>
                                          <p:attrName>style.visibility</p:attrName>
                                        </p:attrNameLst>
                                      </p:cBhvr>
                                      <p:to>
                                        <p:strVal val="visible"/>
                                      </p:to>
                                    </p:set>
                                    <p:animEffect transition="in" filter="fade">
                                      <p:cBhvr>
                                        <p:cTn id="10" dur="500"/>
                                        <p:tgtEl>
                                          <p:spTgt spid="4">
                                            <p:graphicEl>
                                              <a:dgm id="{A7F950DB-A631-4FEA-8B1C-034DF13AB37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2F07B-4EAF-4098-8559-B478811D64B8}"/>
              </a:ext>
            </a:extLst>
          </p:cNvPr>
          <p:cNvSpPr>
            <a:spLocks noGrp="1"/>
          </p:cNvSpPr>
          <p:nvPr>
            <p:ph type="title"/>
          </p:nvPr>
        </p:nvSpPr>
        <p:spPr>
          <a:xfrm>
            <a:off x="685801" y="195944"/>
            <a:ext cx="10131425" cy="870856"/>
          </a:xfrm>
        </p:spPr>
        <p:txBody>
          <a:bodyPr/>
          <a:lstStyle/>
          <a:p>
            <a:r>
              <a:rPr lang="en-GB" dirty="0"/>
              <a:t>Session Outline</a:t>
            </a:r>
          </a:p>
        </p:txBody>
      </p:sp>
      <p:graphicFrame>
        <p:nvGraphicFramePr>
          <p:cNvPr id="4" name="Content Placeholder 3">
            <a:extLst>
              <a:ext uri="{FF2B5EF4-FFF2-40B4-BE49-F238E27FC236}">
                <a16:creationId xmlns:a16="http://schemas.microsoft.com/office/drawing/2014/main" id="{4DFFA25F-2FC1-4405-B6CF-C81D1D3478E0}"/>
              </a:ext>
            </a:extLst>
          </p:cNvPr>
          <p:cNvGraphicFramePr>
            <a:graphicFrameLocks noGrp="1"/>
          </p:cNvGraphicFramePr>
          <p:nvPr>
            <p:ph idx="1"/>
            <p:extLst>
              <p:ext uri="{D42A27DB-BD31-4B8C-83A1-F6EECF244321}">
                <p14:modId xmlns:p14="http://schemas.microsoft.com/office/powerpoint/2010/main" val="3042992176"/>
              </p:ext>
            </p:extLst>
          </p:nvPr>
        </p:nvGraphicFramePr>
        <p:xfrm>
          <a:off x="685800" y="1214438"/>
          <a:ext cx="10131425" cy="30727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8875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500E6-118F-4DF4-8163-F2DA056146FB}"/>
              </a:ext>
            </a:extLst>
          </p:cNvPr>
          <p:cNvSpPr>
            <a:spLocks noGrp="1"/>
          </p:cNvSpPr>
          <p:nvPr>
            <p:ph type="title"/>
          </p:nvPr>
        </p:nvSpPr>
        <p:spPr/>
        <p:txBody>
          <a:bodyPr/>
          <a:lstStyle/>
          <a:p>
            <a:r>
              <a:rPr lang="en-GB" dirty="0"/>
              <a:t>What are Teams?</a:t>
            </a:r>
          </a:p>
        </p:txBody>
      </p:sp>
      <p:pic>
        <p:nvPicPr>
          <p:cNvPr id="5" name="Chat" descr="A close up of a logo&#10;&#10;Description automatically generated">
            <a:extLst>
              <a:ext uri="{FF2B5EF4-FFF2-40B4-BE49-F238E27FC236}">
                <a16:creationId xmlns:a16="http://schemas.microsoft.com/office/drawing/2014/main" id="{105A70F8-E33A-4B47-BDBF-E3115EC4E234}"/>
              </a:ext>
            </a:extLst>
          </p:cNvPr>
          <p:cNvPicPr>
            <a:picLocks noGrp="1" noChangeAspect="1"/>
          </p:cNvPicPr>
          <p:nvPr>
            <p:ph idx="1"/>
          </p:nvPr>
        </p:nvPicPr>
        <p:blipFill>
          <a:blip r:embed="rId3">
            <a:lum bright="70000" contrast="-70000"/>
            <a:extLst>
              <a:ext uri="{28A0092B-C50C-407E-A947-70E740481C1C}">
                <a14:useLocalDpi xmlns:a14="http://schemas.microsoft.com/office/drawing/2010/main" val="0"/>
              </a:ext>
            </a:extLst>
          </a:blip>
          <a:stretch>
            <a:fillRect/>
          </a:stretch>
        </p:blipFill>
        <p:spPr>
          <a:xfrm>
            <a:off x="5895130" y="805834"/>
            <a:ext cx="2062184" cy="1326673"/>
          </a:xfrm>
        </p:spPr>
      </p:pic>
      <p:pic>
        <p:nvPicPr>
          <p:cNvPr id="9" name="Spreadsheet">
            <a:extLst>
              <a:ext uri="{FF2B5EF4-FFF2-40B4-BE49-F238E27FC236}">
                <a16:creationId xmlns:a16="http://schemas.microsoft.com/office/drawing/2014/main" id="{838A01EB-FCBC-4C1C-8D06-DF0BD5D28125}"/>
              </a:ext>
            </a:extLst>
          </p:cNvPr>
          <p:cNvPicPr>
            <a:picLocks noChangeAspect="1"/>
          </p:cNvPicPr>
          <p:nvPr/>
        </p:nvPicPr>
        <p:blipFill rotWithShape="1">
          <a:blip r:embed="rId4">
            <a:extLst>
              <a:ext uri="{28A0092B-C50C-407E-A947-70E740481C1C}">
                <a14:useLocalDpi xmlns:a14="http://schemas.microsoft.com/office/drawing/2010/main" val="0"/>
              </a:ext>
            </a:extLst>
          </a:blip>
          <a:srcRect l="15037" t="10902" r="15118" b="17003"/>
          <a:stretch/>
        </p:blipFill>
        <p:spPr>
          <a:xfrm>
            <a:off x="7998386" y="2279602"/>
            <a:ext cx="1781184" cy="1831175"/>
          </a:xfrm>
          <a:prstGeom prst="rect">
            <a:avLst/>
          </a:prstGeom>
        </p:spPr>
      </p:pic>
      <p:pic>
        <p:nvPicPr>
          <p:cNvPr id="11" name="Presentation">
            <a:extLst>
              <a:ext uri="{FF2B5EF4-FFF2-40B4-BE49-F238E27FC236}">
                <a16:creationId xmlns:a16="http://schemas.microsoft.com/office/drawing/2014/main" id="{0C4A61E3-57D9-4B0F-8FA3-0E5AC13F6F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9600" y="5037576"/>
            <a:ext cx="1436407" cy="1539868"/>
          </a:xfrm>
          <a:prstGeom prst="rect">
            <a:avLst/>
          </a:prstGeom>
        </p:spPr>
      </p:pic>
      <p:pic>
        <p:nvPicPr>
          <p:cNvPr id="13" name="Files">
            <a:extLst>
              <a:ext uri="{FF2B5EF4-FFF2-40B4-BE49-F238E27FC236}">
                <a16:creationId xmlns:a16="http://schemas.microsoft.com/office/drawing/2014/main" id="{1D295965-34E3-45C0-9B23-4E3106CA5396}"/>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8000" b="90000" l="2333" r="97667">
                        <a14:foregroundMark x1="16667" y1="27667" x2="9667" y2="43333"/>
                        <a14:foregroundMark x1="9667" y1="43333" x2="6667" y2="70000"/>
                        <a14:foregroundMark x1="90333" y1="38000" x2="94333" y2="63333"/>
                        <a14:foregroundMark x1="23000" y1="11333" x2="40333" y2="9333"/>
                        <a14:foregroundMark x1="40333" y1="9333" x2="53333" y2="9333"/>
                        <a14:foregroundMark x1="54667" y1="8333" x2="82000" y2="31000"/>
                        <a14:foregroundMark x1="58000" y1="8667" x2="62000" y2="10333"/>
                        <a14:foregroundMark x1="63333" y1="11000" x2="63333" y2="11000"/>
                        <a14:foregroundMark x1="63333" y1="11000" x2="64000" y2="11333"/>
                        <a14:foregroundMark x1="64333" y1="11667" x2="80333" y2="28333"/>
                        <a14:foregroundMark x1="84000" y1="30667" x2="92333" y2="44000"/>
                        <a14:foregroundMark x1="90333" y1="31667" x2="92333" y2="38333"/>
                        <a14:foregroundMark x1="96000" y1="53333" x2="97667" y2="59333"/>
                        <a14:foregroundMark x1="97667" y1="61000" x2="95667" y2="68333"/>
                        <a14:foregroundMark x1="94333" y1="71667" x2="92333" y2="79667"/>
                        <a14:foregroundMark x1="92333" y1="83000" x2="92333" y2="88000"/>
                        <a14:foregroundMark x1="5333" y1="57333" x2="2333" y2="61333"/>
                        <a14:foregroundMark x1="2333" y1="61333" x2="3000" y2="67667"/>
                        <a14:foregroundMark x1="3000" y1="67667" x2="7000" y2="84667"/>
                      </a14:backgroundRemoval>
                    </a14:imgEffect>
                  </a14:imgLayer>
                </a14:imgProps>
              </a:ext>
              <a:ext uri="{28A0092B-C50C-407E-A947-70E740481C1C}">
                <a14:useLocalDpi xmlns:a14="http://schemas.microsoft.com/office/drawing/2010/main" val="0"/>
              </a:ext>
            </a:extLst>
          </a:blip>
          <a:stretch>
            <a:fillRect/>
          </a:stretch>
        </p:blipFill>
        <p:spPr>
          <a:xfrm>
            <a:off x="2131824" y="3421068"/>
            <a:ext cx="1577776" cy="1577776"/>
          </a:xfrm>
          <a:prstGeom prst="rect">
            <a:avLst/>
          </a:prstGeom>
        </p:spPr>
      </p:pic>
      <p:pic>
        <p:nvPicPr>
          <p:cNvPr id="17" name="Web chat" descr="A picture containing vector graphics&#10;&#10;Description automatically generated">
            <a:extLst>
              <a:ext uri="{FF2B5EF4-FFF2-40B4-BE49-F238E27FC236}">
                <a16:creationId xmlns:a16="http://schemas.microsoft.com/office/drawing/2014/main" id="{072A4F53-6B2A-4BF3-946B-9686E88CBE8D}"/>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9778" b="98667" l="6667" r="95111">
                        <a14:foregroundMark x1="25778" y1="61333" x2="25778" y2="61333"/>
                        <a14:foregroundMark x1="17778" y1="34667" x2="16444" y2="29778"/>
                        <a14:foregroundMark x1="50667" y1="28444" x2="52000" y2="47556"/>
                        <a14:foregroundMark x1="52000" y1="47556" x2="67556" y2="52444"/>
                        <a14:foregroundMark x1="67556" y1="52444" x2="76000" y2="49778"/>
                        <a14:foregroundMark x1="77778" y1="46667" x2="68889" y2="60889"/>
                        <a14:foregroundMark x1="68889" y1="60889" x2="69333" y2="61333"/>
                        <a14:foregroundMark x1="86667" y1="43556" x2="89333" y2="54667"/>
                        <a14:foregroundMark x1="80000" y1="42667" x2="80444" y2="45778"/>
                        <a14:foregroundMark x1="6667" y1="70222" x2="9333" y2="72889"/>
                        <a14:foregroundMark x1="30222" y1="90667" x2="49333" y2="93778"/>
                        <a14:foregroundMark x1="44889" y1="97778" x2="51111" y2="98667"/>
                        <a14:foregroundMark x1="89778" y1="69778" x2="95111" y2="68889"/>
                        <a14:foregroundMark x1="29333" y1="59111" x2="33778" y2="57778"/>
                      </a14:backgroundRemoval>
                    </a14:imgEffect>
                  </a14:imgLayer>
                </a14:imgProps>
              </a:ext>
              <a:ext uri="{28A0092B-C50C-407E-A947-70E740481C1C}">
                <a14:useLocalDpi xmlns:a14="http://schemas.microsoft.com/office/drawing/2010/main" val="0"/>
              </a:ext>
            </a:extLst>
          </a:blip>
          <a:stretch>
            <a:fillRect/>
          </a:stretch>
        </p:blipFill>
        <p:spPr>
          <a:xfrm>
            <a:off x="2734556" y="805834"/>
            <a:ext cx="2114638" cy="2114638"/>
          </a:xfrm>
          <a:prstGeom prst="rect">
            <a:avLst/>
          </a:prstGeom>
        </p:spPr>
      </p:pic>
      <p:pic>
        <p:nvPicPr>
          <p:cNvPr id="15" name="Video Presentation" descr="A close up of a logo&#10;&#10;Description automatically generated">
            <a:extLst>
              <a:ext uri="{FF2B5EF4-FFF2-40B4-BE49-F238E27FC236}">
                <a16:creationId xmlns:a16="http://schemas.microsoft.com/office/drawing/2014/main" id="{7CB1D88A-7A46-4B29-8485-4781570EA0B0}"/>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6196" b="90435" l="5000" r="91705">
                        <a14:foregroundMark x1="26705" y1="15652" x2="38750" y2="14674"/>
                        <a14:foregroundMark x1="38750" y1="14674" x2="62955" y2="16630"/>
                        <a14:foregroundMark x1="62159" y1="15326" x2="45455" y2="17391"/>
                        <a14:foregroundMark x1="45455" y1="17391" x2="23864" y2="28478"/>
                        <a14:foregroundMark x1="23864" y1="28478" x2="19773" y2="34565"/>
                        <a14:foregroundMark x1="19773" y1="34565" x2="17614" y2="49457"/>
                        <a14:foregroundMark x1="17614" y1="49457" x2="20455" y2="60217"/>
                        <a14:foregroundMark x1="19432" y1="48696" x2="18068" y2="25652"/>
                        <a14:foregroundMark x1="18068" y1="25652" x2="25227" y2="22500"/>
                        <a14:foregroundMark x1="25227" y1="22500" x2="36705" y2="22391"/>
                        <a14:foregroundMark x1="36705" y1="22391" x2="81250" y2="25761"/>
                        <a14:foregroundMark x1="50455" y1="39130" x2="48068" y2="46196"/>
                        <a14:foregroundMark x1="48068" y1="46196" x2="52273" y2="43804"/>
                        <a14:foregroundMark x1="51023" y1="36522" x2="44659" y2="42391"/>
                        <a14:foregroundMark x1="44659" y1="42391" x2="50568" y2="48043"/>
                        <a14:foregroundMark x1="50568" y1="48043" x2="58182" y2="44130"/>
                        <a14:foregroundMark x1="58182" y1="44130" x2="55341" y2="39565"/>
                        <a14:foregroundMark x1="48864" y1="39130" x2="47841" y2="47391"/>
                        <a14:foregroundMark x1="47841" y1="47391" x2="52841" y2="52500"/>
                        <a14:foregroundMark x1="52841" y1="52500" x2="52955" y2="49457"/>
                        <a14:foregroundMark x1="54091" y1="48478" x2="54773" y2="47065"/>
                        <a14:foregroundMark x1="45909" y1="48478" x2="46023" y2="50326"/>
                        <a14:foregroundMark x1="34318" y1="25870" x2="48977" y2="24130"/>
                        <a14:foregroundMark x1="21364" y1="59348" x2="67045" y2="59348"/>
                        <a14:foregroundMark x1="67045" y1="59348" x2="74545" y2="58804"/>
                        <a14:foregroundMark x1="74545" y1="58804" x2="80909" y2="58804"/>
                        <a14:foregroundMark x1="81023" y1="26522" x2="82955" y2="55870"/>
                        <a14:foregroundMark x1="82955" y1="55870" x2="81250" y2="63261"/>
                        <a14:foregroundMark x1="81250" y1="63261" x2="72727" y2="66304"/>
                        <a14:foregroundMark x1="72727" y1="66304" x2="27159" y2="66087"/>
                        <a14:foregroundMark x1="27159" y1="66087" x2="21136" y2="62174"/>
                        <a14:foregroundMark x1="21136" y1="62174" x2="21136" y2="62174"/>
                        <a14:foregroundMark x1="21136" y1="62174" x2="21136" y2="62174"/>
                        <a14:foregroundMark x1="46477" y1="69130" x2="56705" y2="74130"/>
                        <a14:foregroundMark x1="81023" y1="49674" x2="82614" y2="58370"/>
                        <a14:foregroundMark x1="24205" y1="17283" x2="47273" y2="10326"/>
                        <a14:foregroundMark x1="47273" y1="10326" x2="55114" y2="10109"/>
                        <a14:foregroundMark x1="55114" y1="10109" x2="62500" y2="10109"/>
                        <a14:foregroundMark x1="62500" y1="10109" x2="69205" y2="12717"/>
                        <a14:foregroundMark x1="69205" y1="12717" x2="80455" y2="22174"/>
                        <a14:foregroundMark x1="80455" y1="22174" x2="85341" y2="29565"/>
                        <a14:foregroundMark x1="85341" y1="29565" x2="86364" y2="54022"/>
                        <a14:foregroundMark x1="86364" y1="54022" x2="79205" y2="69565"/>
                        <a14:foregroundMark x1="79205" y1="69565" x2="65909" y2="79783"/>
                        <a14:foregroundMark x1="65909" y1="79783" x2="39659" y2="81196"/>
                        <a14:foregroundMark x1="39659" y1="81196" x2="23977" y2="77500"/>
                        <a14:foregroundMark x1="23977" y1="77500" x2="18523" y2="71630"/>
                        <a14:foregroundMark x1="18523" y1="71630" x2="15000" y2="64891"/>
                        <a14:foregroundMark x1="15000" y1="64891" x2="12727" y2="31087"/>
                        <a14:foregroundMark x1="12727" y1="31087" x2="16932" y2="24457"/>
                        <a14:foregroundMark x1="16932" y1="24457" x2="26818" y2="16522"/>
                        <a14:foregroundMark x1="48977" y1="18913" x2="75341" y2="19783"/>
                        <a14:foregroundMark x1="52273" y1="21522" x2="77500" y2="21957"/>
                        <a14:foregroundMark x1="76705" y1="15870" x2="86364" y2="27283"/>
                        <a14:foregroundMark x1="86364" y1="27283" x2="88068" y2="31522"/>
                        <a14:foregroundMark x1="85795" y1="24239" x2="89659" y2="30435"/>
                        <a14:foregroundMark x1="89659" y1="30435" x2="91818" y2="41630"/>
                        <a14:foregroundMark x1="38068" y1="6739" x2="45682" y2="6739"/>
                        <a14:foregroundMark x1="45682" y1="6739" x2="53068" y2="6196"/>
                        <a14:foregroundMark x1="53068" y1="6196" x2="53068" y2="6196"/>
                        <a14:foregroundMark x1="10568" y1="33261" x2="8182" y2="48043"/>
                        <a14:foregroundMark x1="8182" y1="48043" x2="8636" y2="55652"/>
                        <a14:foregroundMark x1="47386" y1="90326" x2="49886" y2="90435"/>
                        <a14:foregroundMark x1="5114" y1="45000" x2="5000" y2="46413"/>
                        <a14:foregroundMark x1="5000" y1="46413" x2="5114" y2="49565"/>
                        <a14:foregroundMark x1="5114" y1="49565" x2="5227" y2="51630"/>
                        <a14:foregroundMark x1="5227" y1="51630" x2="5455" y2="53804"/>
                        <a14:foregroundMark x1="19432" y1="34674" x2="26136" y2="31739"/>
                        <a14:foregroundMark x1="26136" y1="31739" x2="34886" y2="31522"/>
                        <a14:foregroundMark x1="34886" y1="31522" x2="45341" y2="31522"/>
                        <a14:foregroundMark x1="45341" y1="31522" x2="69318" y2="30000"/>
                        <a14:foregroundMark x1="29432" y1="29891" x2="39205" y2="29022"/>
                        <a14:foregroundMark x1="39205" y1="29022" x2="54886" y2="29022"/>
                        <a14:foregroundMark x1="54886" y1="29022" x2="71136" y2="28478"/>
                        <a14:foregroundMark x1="71136" y1="28478" x2="74773" y2="36739"/>
                        <a14:foregroundMark x1="74773" y1="36739" x2="73182" y2="47174"/>
                        <a14:foregroundMark x1="30682" y1="36413" x2="24205" y2="39674"/>
                        <a14:foregroundMark x1="24205" y1="39674" x2="29659" y2="46522"/>
                        <a14:foregroundMark x1="29659" y1="46522" x2="40227" y2="43261"/>
                        <a14:foregroundMark x1="21705" y1="49348" x2="33636" y2="49348"/>
                        <a14:foregroundMark x1="33636" y1="49348" x2="38750" y2="46739"/>
                        <a14:foregroundMark x1="63523" y1="38370" x2="66932" y2="46196"/>
                        <a14:foregroundMark x1="66932" y1="46196" x2="70114" y2="49674"/>
                      </a14:backgroundRemoval>
                    </a14:imgEffect>
                  </a14:imgLayer>
                </a14:imgProps>
              </a:ext>
              <a:ext uri="{28A0092B-C50C-407E-A947-70E740481C1C}">
                <a14:useLocalDpi xmlns:a14="http://schemas.microsoft.com/office/drawing/2010/main" val="0"/>
              </a:ext>
            </a:extLst>
          </a:blip>
          <a:stretch>
            <a:fillRect/>
          </a:stretch>
        </p:blipFill>
        <p:spPr>
          <a:xfrm>
            <a:off x="7652576" y="4326594"/>
            <a:ext cx="2032101" cy="2124470"/>
          </a:xfrm>
          <a:prstGeom prst="rect">
            <a:avLst/>
          </a:prstGeom>
        </p:spPr>
      </p:pic>
      <p:pic>
        <p:nvPicPr>
          <p:cNvPr id="21" name="People" descr="A close up of a logo&#10;&#10;Description automatically generated">
            <a:extLst>
              <a:ext uri="{FF2B5EF4-FFF2-40B4-BE49-F238E27FC236}">
                <a16:creationId xmlns:a16="http://schemas.microsoft.com/office/drawing/2014/main" id="{A39C900B-F2F6-4174-B248-7AA42366B861}"/>
              </a:ext>
            </a:extLst>
          </p:cNvPr>
          <p:cNvPicPr>
            <a:picLocks noChangeAspect="1"/>
          </p:cNvPicPr>
          <p:nvPr/>
        </p:nvPicPr>
        <p:blipFill>
          <a:blip r:embed="rId12">
            <a:extLst>
              <a:ext uri="{BEBA8EAE-BF5A-486C-A8C5-ECC9F3942E4B}">
                <a14:imgProps xmlns:a14="http://schemas.microsoft.com/office/drawing/2010/main">
                  <a14:imgLayer r:embed="rId13">
                    <a14:imgEffect>
                      <a14:saturation sat="66000"/>
                    </a14:imgEffect>
                  </a14:imgLayer>
                </a14:imgProps>
              </a:ext>
              <a:ext uri="{28A0092B-C50C-407E-A947-70E740481C1C}">
                <a14:useLocalDpi xmlns:a14="http://schemas.microsoft.com/office/drawing/2010/main" val="0"/>
              </a:ext>
            </a:extLst>
          </a:blip>
          <a:stretch>
            <a:fillRect/>
          </a:stretch>
        </p:blipFill>
        <p:spPr>
          <a:xfrm>
            <a:off x="4405034" y="2517910"/>
            <a:ext cx="2980193" cy="2870919"/>
          </a:xfrm>
          <a:prstGeom prst="rect">
            <a:avLst/>
          </a:prstGeom>
        </p:spPr>
      </p:pic>
    </p:spTree>
    <p:extLst>
      <p:ext uri="{BB962C8B-B14F-4D97-AF65-F5344CB8AC3E}">
        <p14:creationId xmlns:p14="http://schemas.microsoft.com/office/powerpoint/2010/main" val="3908988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500E6-118F-4DF4-8163-F2DA056146FB}"/>
              </a:ext>
            </a:extLst>
          </p:cNvPr>
          <p:cNvSpPr>
            <a:spLocks noGrp="1"/>
          </p:cNvSpPr>
          <p:nvPr>
            <p:ph type="title"/>
          </p:nvPr>
        </p:nvSpPr>
        <p:spPr/>
        <p:txBody>
          <a:bodyPr/>
          <a:lstStyle/>
          <a:p>
            <a:r>
              <a:rPr lang="en-GB" dirty="0"/>
              <a:t>What are Teams?</a:t>
            </a:r>
          </a:p>
        </p:txBody>
      </p:sp>
      <p:graphicFrame>
        <p:nvGraphicFramePr>
          <p:cNvPr id="8" name="Content Placeholder 7">
            <a:extLst>
              <a:ext uri="{FF2B5EF4-FFF2-40B4-BE49-F238E27FC236}">
                <a16:creationId xmlns:a16="http://schemas.microsoft.com/office/drawing/2014/main" id="{D145F7CC-C747-4517-8F07-F57EC6FA0FDF}"/>
              </a:ext>
            </a:extLst>
          </p:cNvPr>
          <p:cNvGraphicFramePr>
            <a:graphicFrameLocks noGrp="1"/>
          </p:cNvGraphicFramePr>
          <p:nvPr>
            <p:ph sz="half" idx="2"/>
            <p:extLst>
              <p:ext uri="{D42A27DB-BD31-4B8C-83A1-F6EECF244321}">
                <p14:modId xmlns:p14="http://schemas.microsoft.com/office/powerpoint/2010/main" val="3944292819"/>
              </p:ext>
            </p:extLst>
          </p:nvPr>
        </p:nvGraphicFramePr>
        <p:xfrm>
          <a:off x="7436096" y="1066800"/>
          <a:ext cx="4070103" cy="5384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Spreadsheet">
            <a:extLst>
              <a:ext uri="{FF2B5EF4-FFF2-40B4-BE49-F238E27FC236}">
                <a16:creationId xmlns:a16="http://schemas.microsoft.com/office/drawing/2014/main" id="{838A01EB-FCBC-4C1C-8D06-DF0BD5D28125}"/>
              </a:ext>
            </a:extLst>
          </p:cNvPr>
          <p:cNvPicPr>
            <a:picLocks noChangeAspect="1"/>
          </p:cNvPicPr>
          <p:nvPr/>
        </p:nvPicPr>
        <p:blipFill rotWithShape="1">
          <a:blip r:embed="rId8">
            <a:extLst>
              <a:ext uri="{28A0092B-C50C-407E-A947-70E740481C1C}">
                <a14:useLocalDpi xmlns:a14="http://schemas.microsoft.com/office/drawing/2010/main" val="0"/>
              </a:ext>
            </a:extLst>
          </a:blip>
          <a:srcRect l="15037" t="10902" r="15118" b="17003"/>
          <a:stretch/>
        </p:blipFill>
        <p:spPr>
          <a:xfrm>
            <a:off x="5352688" y="2481419"/>
            <a:ext cx="1781184" cy="1831175"/>
          </a:xfrm>
          <a:prstGeom prst="rect">
            <a:avLst/>
          </a:prstGeom>
        </p:spPr>
      </p:pic>
      <p:pic>
        <p:nvPicPr>
          <p:cNvPr id="11" name="Presentation">
            <a:extLst>
              <a:ext uri="{FF2B5EF4-FFF2-40B4-BE49-F238E27FC236}">
                <a16:creationId xmlns:a16="http://schemas.microsoft.com/office/drawing/2014/main" id="{0C4A61E3-57D9-4B0F-8FA3-0E5AC13F6F9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63577" y="5037576"/>
            <a:ext cx="1436407" cy="1539868"/>
          </a:xfrm>
          <a:prstGeom prst="rect">
            <a:avLst/>
          </a:prstGeom>
        </p:spPr>
      </p:pic>
      <p:pic>
        <p:nvPicPr>
          <p:cNvPr id="13" name="Files">
            <a:extLst>
              <a:ext uri="{FF2B5EF4-FFF2-40B4-BE49-F238E27FC236}">
                <a16:creationId xmlns:a16="http://schemas.microsoft.com/office/drawing/2014/main" id="{1D295965-34E3-45C0-9B23-4E3106CA5396}"/>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8000" b="90000" l="2333" r="97667">
                        <a14:foregroundMark x1="16667" y1="27667" x2="9667" y2="43333"/>
                        <a14:foregroundMark x1="9667" y1="43333" x2="6667" y2="70000"/>
                        <a14:foregroundMark x1="90333" y1="38000" x2="94333" y2="63333"/>
                        <a14:foregroundMark x1="23000" y1="11333" x2="40333" y2="9333"/>
                        <a14:foregroundMark x1="40333" y1="9333" x2="53333" y2="9333"/>
                        <a14:foregroundMark x1="54667" y1="8333" x2="82000" y2="31000"/>
                        <a14:foregroundMark x1="58000" y1="8667" x2="62000" y2="10333"/>
                        <a14:foregroundMark x1="63333" y1="11000" x2="63333" y2="11000"/>
                        <a14:foregroundMark x1="63333" y1="11000" x2="64000" y2="11333"/>
                        <a14:foregroundMark x1="64333" y1="11667" x2="80333" y2="28333"/>
                        <a14:foregroundMark x1="84000" y1="30667" x2="92333" y2="44000"/>
                        <a14:foregroundMark x1="90333" y1="31667" x2="92333" y2="38333"/>
                        <a14:foregroundMark x1="96000" y1="53333" x2="97667" y2="59333"/>
                        <a14:foregroundMark x1="97667" y1="61000" x2="95667" y2="68333"/>
                        <a14:foregroundMark x1="94333" y1="71667" x2="92333" y2="79667"/>
                        <a14:foregroundMark x1="92333" y1="83000" x2="92333" y2="88000"/>
                        <a14:foregroundMark x1="5333" y1="57333" x2="2333" y2="61333"/>
                        <a14:foregroundMark x1="2333" y1="61333" x2="3000" y2="67667"/>
                        <a14:foregroundMark x1="3000" y1="67667" x2="7000" y2="84667"/>
                      </a14:backgroundRemoval>
                    </a14:imgEffect>
                  </a14:imgLayer>
                </a14:imgProps>
              </a:ext>
              <a:ext uri="{28A0092B-C50C-407E-A947-70E740481C1C}">
                <a14:useLocalDpi xmlns:a14="http://schemas.microsoft.com/office/drawing/2010/main" val="0"/>
              </a:ext>
            </a:extLst>
          </a:blip>
          <a:stretch>
            <a:fillRect/>
          </a:stretch>
        </p:blipFill>
        <p:spPr>
          <a:xfrm>
            <a:off x="685801" y="3421068"/>
            <a:ext cx="1577776" cy="1577776"/>
          </a:xfrm>
          <a:prstGeom prst="rect">
            <a:avLst/>
          </a:prstGeom>
        </p:spPr>
      </p:pic>
      <p:pic>
        <p:nvPicPr>
          <p:cNvPr id="17" name="Web chat" descr="A picture containing vector graphics&#10;&#10;Description automatically generated">
            <a:extLst>
              <a:ext uri="{FF2B5EF4-FFF2-40B4-BE49-F238E27FC236}">
                <a16:creationId xmlns:a16="http://schemas.microsoft.com/office/drawing/2014/main" id="{072A4F53-6B2A-4BF3-946B-9686E88CBE8D}"/>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9778" b="98667" l="6667" r="95111">
                        <a14:foregroundMark x1="25778" y1="61333" x2="25778" y2="61333"/>
                        <a14:foregroundMark x1="17778" y1="34667" x2="16444" y2="29778"/>
                        <a14:foregroundMark x1="50667" y1="28444" x2="52000" y2="47556"/>
                        <a14:foregroundMark x1="52000" y1="47556" x2="67556" y2="52444"/>
                        <a14:foregroundMark x1="67556" y1="52444" x2="76000" y2="49778"/>
                        <a14:foregroundMark x1="77778" y1="46667" x2="68889" y2="60889"/>
                        <a14:foregroundMark x1="68889" y1="60889" x2="69333" y2="61333"/>
                        <a14:foregroundMark x1="86667" y1="43556" x2="89333" y2="54667"/>
                        <a14:foregroundMark x1="80000" y1="42667" x2="80444" y2="45778"/>
                        <a14:foregroundMark x1="6667" y1="70222" x2="9333" y2="72889"/>
                        <a14:foregroundMark x1="30222" y1="90667" x2="49333" y2="93778"/>
                        <a14:foregroundMark x1="44889" y1="97778" x2="51111" y2="98667"/>
                        <a14:foregroundMark x1="89778" y1="69778" x2="95111" y2="68889"/>
                        <a14:foregroundMark x1="29333" y1="59111" x2="33778" y2="57778"/>
                      </a14:backgroundRemoval>
                    </a14:imgEffect>
                  </a14:imgLayer>
                </a14:imgProps>
              </a:ext>
              <a:ext uri="{28A0092B-C50C-407E-A947-70E740481C1C}">
                <a14:useLocalDpi xmlns:a14="http://schemas.microsoft.com/office/drawing/2010/main" val="0"/>
              </a:ext>
            </a:extLst>
          </a:blip>
          <a:stretch>
            <a:fillRect/>
          </a:stretch>
        </p:blipFill>
        <p:spPr>
          <a:xfrm>
            <a:off x="1288533" y="805834"/>
            <a:ext cx="2114638" cy="2114638"/>
          </a:xfrm>
          <a:prstGeom prst="rect">
            <a:avLst/>
          </a:prstGeom>
        </p:spPr>
      </p:pic>
      <p:pic>
        <p:nvPicPr>
          <p:cNvPr id="15" name="Video Presentation" descr="A close up of a logo&#10;&#10;Description automatically generated">
            <a:extLst>
              <a:ext uri="{FF2B5EF4-FFF2-40B4-BE49-F238E27FC236}">
                <a16:creationId xmlns:a16="http://schemas.microsoft.com/office/drawing/2014/main" id="{7CB1D88A-7A46-4B29-8485-4781570EA0B0}"/>
              </a:ext>
            </a:extLst>
          </p:cNvPr>
          <p:cNvPicPr>
            <a:picLocks noChangeAspect="1"/>
          </p:cNvPicPr>
          <p:nvPr/>
        </p:nvPicPr>
        <p:blipFill>
          <a:blip r:embed="rId14">
            <a:extLst>
              <a:ext uri="{BEBA8EAE-BF5A-486C-A8C5-ECC9F3942E4B}">
                <a14:imgProps xmlns:a14="http://schemas.microsoft.com/office/drawing/2010/main">
                  <a14:imgLayer r:embed="rId15">
                    <a14:imgEffect>
                      <a14:backgroundRemoval t="6196" b="90435" l="5000" r="91705">
                        <a14:foregroundMark x1="26705" y1="15652" x2="38750" y2="14674"/>
                        <a14:foregroundMark x1="38750" y1="14674" x2="62955" y2="16630"/>
                        <a14:foregroundMark x1="62159" y1="15326" x2="45455" y2="17391"/>
                        <a14:foregroundMark x1="45455" y1="17391" x2="23864" y2="28478"/>
                        <a14:foregroundMark x1="23864" y1="28478" x2="19773" y2="34565"/>
                        <a14:foregroundMark x1="19773" y1="34565" x2="17614" y2="49457"/>
                        <a14:foregroundMark x1="17614" y1="49457" x2="20455" y2="60217"/>
                        <a14:foregroundMark x1="19432" y1="48696" x2="18068" y2="25652"/>
                        <a14:foregroundMark x1="18068" y1="25652" x2="25227" y2="22500"/>
                        <a14:foregroundMark x1="25227" y1="22500" x2="36705" y2="22391"/>
                        <a14:foregroundMark x1="36705" y1="22391" x2="81250" y2="25761"/>
                        <a14:foregroundMark x1="50455" y1="39130" x2="48068" y2="46196"/>
                        <a14:foregroundMark x1="48068" y1="46196" x2="52273" y2="43804"/>
                        <a14:foregroundMark x1="51023" y1="36522" x2="44659" y2="42391"/>
                        <a14:foregroundMark x1="44659" y1="42391" x2="50568" y2="48043"/>
                        <a14:foregroundMark x1="50568" y1="48043" x2="58182" y2="44130"/>
                        <a14:foregroundMark x1="58182" y1="44130" x2="55341" y2="39565"/>
                        <a14:foregroundMark x1="48864" y1="39130" x2="47841" y2="47391"/>
                        <a14:foregroundMark x1="47841" y1="47391" x2="52841" y2="52500"/>
                        <a14:foregroundMark x1="52841" y1="52500" x2="52955" y2="49457"/>
                        <a14:foregroundMark x1="54091" y1="48478" x2="54773" y2="47065"/>
                        <a14:foregroundMark x1="45909" y1="48478" x2="46023" y2="50326"/>
                        <a14:foregroundMark x1="34318" y1="25870" x2="48977" y2="24130"/>
                        <a14:foregroundMark x1="21364" y1="59348" x2="67045" y2="59348"/>
                        <a14:foregroundMark x1="67045" y1="59348" x2="74545" y2="58804"/>
                        <a14:foregroundMark x1="74545" y1="58804" x2="80909" y2="58804"/>
                        <a14:foregroundMark x1="81023" y1="26522" x2="82955" y2="55870"/>
                        <a14:foregroundMark x1="82955" y1="55870" x2="81250" y2="63261"/>
                        <a14:foregroundMark x1="81250" y1="63261" x2="72727" y2="66304"/>
                        <a14:foregroundMark x1="72727" y1="66304" x2="27159" y2="66087"/>
                        <a14:foregroundMark x1="27159" y1="66087" x2="21136" y2="62174"/>
                        <a14:foregroundMark x1="21136" y1="62174" x2="21136" y2="62174"/>
                        <a14:foregroundMark x1="21136" y1="62174" x2="21136" y2="62174"/>
                        <a14:foregroundMark x1="46477" y1="69130" x2="56705" y2="74130"/>
                        <a14:foregroundMark x1="81023" y1="49674" x2="82614" y2="58370"/>
                        <a14:foregroundMark x1="24205" y1="17283" x2="47273" y2="10326"/>
                        <a14:foregroundMark x1="47273" y1="10326" x2="55114" y2="10109"/>
                        <a14:foregroundMark x1="55114" y1="10109" x2="62500" y2="10109"/>
                        <a14:foregroundMark x1="62500" y1="10109" x2="69205" y2="12717"/>
                        <a14:foregroundMark x1="69205" y1="12717" x2="80455" y2="22174"/>
                        <a14:foregroundMark x1="80455" y1="22174" x2="85341" y2="29565"/>
                        <a14:foregroundMark x1="85341" y1="29565" x2="86364" y2="54022"/>
                        <a14:foregroundMark x1="86364" y1="54022" x2="79205" y2="69565"/>
                        <a14:foregroundMark x1="79205" y1="69565" x2="65909" y2="79783"/>
                        <a14:foregroundMark x1="65909" y1="79783" x2="39659" y2="81196"/>
                        <a14:foregroundMark x1="39659" y1="81196" x2="23977" y2="77500"/>
                        <a14:foregroundMark x1="23977" y1="77500" x2="18523" y2="71630"/>
                        <a14:foregroundMark x1="18523" y1="71630" x2="15000" y2="64891"/>
                        <a14:foregroundMark x1="15000" y1="64891" x2="12727" y2="31087"/>
                        <a14:foregroundMark x1="12727" y1="31087" x2="16932" y2="24457"/>
                        <a14:foregroundMark x1="16932" y1="24457" x2="26818" y2="16522"/>
                        <a14:foregroundMark x1="48977" y1="18913" x2="75341" y2="19783"/>
                        <a14:foregroundMark x1="52273" y1="21522" x2="77500" y2="21957"/>
                        <a14:foregroundMark x1="76705" y1="15870" x2="86364" y2="27283"/>
                        <a14:foregroundMark x1="86364" y1="27283" x2="88068" y2="31522"/>
                        <a14:foregroundMark x1="85795" y1="24239" x2="89659" y2="30435"/>
                        <a14:foregroundMark x1="89659" y1="30435" x2="91818" y2="41630"/>
                        <a14:foregroundMark x1="38068" y1="6739" x2="45682" y2="6739"/>
                        <a14:foregroundMark x1="45682" y1="6739" x2="53068" y2="6196"/>
                        <a14:foregroundMark x1="53068" y1="6196" x2="53068" y2="6196"/>
                        <a14:foregroundMark x1="10568" y1="33261" x2="8182" y2="48043"/>
                        <a14:foregroundMark x1="8182" y1="48043" x2="8636" y2="55652"/>
                        <a14:foregroundMark x1="47386" y1="90326" x2="49886" y2="90435"/>
                        <a14:foregroundMark x1="5114" y1="45000" x2="5000" y2="46413"/>
                        <a14:foregroundMark x1="5000" y1="46413" x2="5114" y2="49565"/>
                        <a14:foregroundMark x1="5114" y1="49565" x2="5227" y2="51630"/>
                        <a14:foregroundMark x1="5227" y1="51630" x2="5455" y2="53804"/>
                        <a14:foregroundMark x1="19432" y1="34674" x2="26136" y2="31739"/>
                        <a14:foregroundMark x1="26136" y1="31739" x2="34886" y2="31522"/>
                        <a14:foregroundMark x1="34886" y1="31522" x2="45341" y2="31522"/>
                        <a14:foregroundMark x1="45341" y1="31522" x2="69318" y2="30000"/>
                        <a14:foregroundMark x1="29432" y1="29891" x2="39205" y2="29022"/>
                        <a14:foregroundMark x1="39205" y1="29022" x2="54886" y2="29022"/>
                        <a14:foregroundMark x1="54886" y1="29022" x2="71136" y2="28478"/>
                        <a14:foregroundMark x1="71136" y1="28478" x2="74773" y2="36739"/>
                        <a14:foregroundMark x1="74773" y1="36739" x2="73182" y2="47174"/>
                        <a14:foregroundMark x1="30682" y1="36413" x2="24205" y2="39674"/>
                        <a14:foregroundMark x1="24205" y1="39674" x2="29659" y2="46522"/>
                        <a14:foregroundMark x1="29659" y1="46522" x2="40227" y2="43261"/>
                        <a14:foregroundMark x1="21705" y1="49348" x2="33636" y2="49348"/>
                        <a14:foregroundMark x1="33636" y1="49348" x2="38750" y2="46739"/>
                        <a14:foregroundMark x1="63523" y1="38370" x2="66932" y2="46196"/>
                        <a14:foregroundMark x1="66932" y1="46196" x2="70114" y2="49674"/>
                      </a14:backgroundRemoval>
                    </a14:imgEffect>
                  </a14:imgLayer>
                </a14:imgProps>
              </a:ext>
              <a:ext uri="{28A0092B-C50C-407E-A947-70E740481C1C}">
                <a14:useLocalDpi xmlns:a14="http://schemas.microsoft.com/office/drawing/2010/main" val="0"/>
              </a:ext>
            </a:extLst>
          </a:blip>
          <a:stretch>
            <a:fillRect/>
          </a:stretch>
        </p:blipFill>
        <p:spPr>
          <a:xfrm>
            <a:off x="4735462" y="4326593"/>
            <a:ext cx="2032101" cy="2124470"/>
          </a:xfrm>
          <a:prstGeom prst="rect">
            <a:avLst/>
          </a:prstGeom>
        </p:spPr>
      </p:pic>
      <p:pic>
        <p:nvPicPr>
          <p:cNvPr id="21" name="People" descr="A close up of a logo&#10;&#10;Description automatically generated">
            <a:extLst>
              <a:ext uri="{FF2B5EF4-FFF2-40B4-BE49-F238E27FC236}">
                <a16:creationId xmlns:a16="http://schemas.microsoft.com/office/drawing/2014/main" id="{A39C900B-F2F6-4174-B248-7AA42366B861}"/>
              </a:ext>
            </a:extLst>
          </p:cNvPr>
          <p:cNvPicPr>
            <a:picLocks noChangeAspect="1"/>
          </p:cNvPicPr>
          <p:nvPr/>
        </p:nvPicPr>
        <p:blipFill>
          <a:blip r:embed="rId16">
            <a:extLst>
              <a:ext uri="{BEBA8EAE-BF5A-486C-A8C5-ECC9F3942E4B}">
                <a14:imgProps xmlns:a14="http://schemas.microsoft.com/office/drawing/2010/main">
                  <a14:imgLayer r:embed="rId17">
                    <a14:imgEffect>
                      <a14:saturation sat="66000"/>
                    </a14:imgEffect>
                  </a14:imgLayer>
                </a14:imgProps>
              </a:ext>
              <a:ext uri="{28A0092B-C50C-407E-A947-70E740481C1C}">
                <a14:useLocalDpi xmlns:a14="http://schemas.microsoft.com/office/drawing/2010/main" val="0"/>
              </a:ext>
            </a:extLst>
          </a:blip>
          <a:stretch>
            <a:fillRect/>
          </a:stretch>
        </p:blipFill>
        <p:spPr>
          <a:xfrm>
            <a:off x="2436043" y="2481419"/>
            <a:ext cx="2980193" cy="2870919"/>
          </a:xfrm>
          <a:prstGeom prst="rect">
            <a:avLst/>
          </a:prstGeom>
        </p:spPr>
      </p:pic>
      <p:pic>
        <p:nvPicPr>
          <p:cNvPr id="12" name="Chat" descr="A close up of a logo&#10;&#10;Description automatically generated">
            <a:extLst>
              <a:ext uri="{FF2B5EF4-FFF2-40B4-BE49-F238E27FC236}">
                <a16:creationId xmlns:a16="http://schemas.microsoft.com/office/drawing/2014/main" id="{857F4C45-EF11-43B1-AE26-4147B18B9E01}"/>
              </a:ext>
            </a:extLst>
          </p:cNvPr>
          <p:cNvPicPr>
            <a:picLocks noChangeAspect="1"/>
          </p:cNvPicPr>
          <p:nvPr/>
        </p:nvPicPr>
        <p:blipFill>
          <a:blip r:embed="rId18">
            <a:lum bright="70000" contrast="-70000"/>
            <a:extLst>
              <a:ext uri="{28A0092B-C50C-407E-A947-70E740481C1C}">
                <a14:useLocalDpi xmlns:a14="http://schemas.microsoft.com/office/drawing/2010/main" val="0"/>
              </a:ext>
            </a:extLst>
          </a:blip>
          <a:stretch>
            <a:fillRect/>
          </a:stretch>
        </p:blipFill>
        <p:spPr>
          <a:xfrm>
            <a:off x="3976890" y="1169028"/>
            <a:ext cx="2062184" cy="1326673"/>
          </a:xfrm>
          <a:prstGeom prst="rect">
            <a:avLst/>
          </a:prstGeom>
        </p:spPr>
      </p:pic>
    </p:spTree>
    <p:extLst>
      <p:ext uri="{BB962C8B-B14F-4D97-AF65-F5344CB8AC3E}">
        <p14:creationId xmlns:p14="http://schemas.microsoft.com/office/powerpoint/2010/main" val="29556843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Straight Connector 47">
            <a:extLst>
              <a:ext uri="{FF2B5EF4-FFF2-40B4-BE49-F238E27FC236}">
                <a16:creationId xmlns:a16="http://schemas.microsoft.com/office/drawing/2014/main" id="{16720381-3D40-4E37-9A8B-331C2B6A319F}"/>
              </a:ext>
            </a:extLst>
          </p:cNvPr>
          <p:cNvCxnSpPr>
            <a:cxnSpLocks/>
            <a:endCxn id="36" idx="1"/>
          </p:cNvCxnSpPr>
          <p:nvPr/>
        </p:nvCxnSpPr>
        <p:spPr>
          <a:xfrm>
            <a:off x="2048881" y="3773222"/>
            <a:ext cx="787136" cy="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C9979F7-E0F2-4FC5-BC5E-4444496FEEAD}"/>
              </a:ext>
            </a:extLst>
          </p:cNvPr>
          <p:cNvCxnSpPr>
            <a:cxnSpLocks/>
          </p:cNvCxnSpPr>
          <p:nvPr/>
        </p:nvCxnSpPr>
        <p:spPr>
          <a:xfrm flipV="1">
            <a:off x="2048881" y="3061294"/>
            <a:ext cx="787136" cy="660851"/>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675CDF4B-349D-4BA8-BCEA-B6AB5C8F05CB}"/>
              </a:ext>
            </a:extLst>
          </p:cNvPr>
          <p:cNvCxnSpPr>
            <a:cxnSpLocks/>
          </p:cNvCxnSpPr>
          <p:nvPr/>
        </p:nvCxnSpPr>
        <p:spPr>
          <a:xfrm>
            <a:off x="2048881" y="3784490"/>
            <a:ext cx="787136" cy="847919"/>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D5500E6-118F-4DF4-8163-F2DA056146FB}"/>
              </a:ext>
            </a:extLst>
          </p:cNvPr>
          <p:cNvSpPr>
            <a:spLocks noGrp="1"/>
          </p:cNvSpPr>
          <p:nvPr>
            <p:ph type="title"/>
          </p:nvPr>
        </p:nvSpPr>
        <p:spPr/>
        <p:txBody>
          <a:bodyPr/>
          <a:lstStyle/>
          <a:p>
            <a:r>
              <a:rPr lang="en-GB" dirty="0"/>
              <a:t>What are Channels?</a:t>
            </a:r>
          </a:p>
        </p:txBody>
      </p:sp>
      <p:graphicFrame>
        <p:nvGraphicFramePr>
          <p:cNvPr id="8" name="Content Placeholder 7">
            <a:extLst>
              <a:ext uri="{FF2B5EF4-FFF2-40B4-BE49-F238E27FC236}">
                <a16:creationId xmlns:a16="http://schemas.microsoft.com/office/drawing/2014/main" id="{D145F7CC-C747-4517-8F07-F57EC6FA0FDF}"/>
              </a:ext>
            </a:extLst>
          </p:cNvPr>
          <p:cNvGraphicFramePr>
            <a:graphicFrameLocks noGrp="1"/>
          </p:cNvGraphicFramePr>
          <p:nvPr>
            <p:ph sz="half" idx="2"/>
          </p:nvPr>
        </p:nvGraphicFramePr>
        <p:xfrm>
          <a:off x="176926" y="3289863"/>
          <a:ext cx="1965813" cy="966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4" name="Straight Connector 13">
            <a:extLst>
              <a:ext uri="{FF2B5EF4-FFF2-40B4-BE49-F238E27FC236}">
                <a16:creationId xmlns:a16="http://schemas.microsoft.com/office/drawing/2014/main" id="{8C15911A-AD0D-448E-8C46-4164BE49CD5C}"/>
              </a:ext>
            </a:extLst>
          </p:cNvPr>
          <p:cNvCxnSpPr>
            <a:cxnSpLocks/>
          </p:cNvCxnSpPr>
          <p:nvPr/>
        </p:nvCxnSpPr>
        <p:spPr>
          <a:xfrm flipV="1">
            <a:off x="4710234" y="1941414"/>
            <a:ext cx="2419377" cy="93749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849A0574-5B45-4545-A458-C5790D7A0514}"/>
              </a:ext>
            </a:extLst>
          </p:cNvPr>
          <p:cNvGrpSpPr/>
          <p:nvPr/>
        </p:nvGrpSpPr>
        <p:grpSpPr>
          <a:xfrm>
            <a:off x="4724705" y="2946583"/>
            <a:ext cx="6710779" cy="1734281"/>
            <a:chOff x="4448908" y="1171312"/>
            <a:chExt cx="6693194" cy="1734281"/>
          </a:xfrm>
        </p:grpSpPr>
        <p:pic>
          <p:nvPicPr>
            <p:cNvPr id="18" name="Chat" descr="A close up of a logo&#10;&#10;Description automatically generated">
              <a:extLst>
                <a:ext uri="{FF2B5EF4-FFF2-40B4-BE49-F238E27FC236}">
                  <a16:creationId xmlns:a16="http://schemas.microsoft.com/office/drawing/2014/main" id="{ECAEF7AF-9D27-4DED-953F-49E31A912718}"/>
                </a:ext>
              </a:extLst>
            </p:cNvPr>
            <p:cNvPicPr>
              <a:picLocks noChangeAspect="1"/>
            </p:cNvPicPr>
            <p:nvPr/>
          </p:nvPicPr>
          <p:blipFill>
            <a:blip r:embed="rId8">
              <a:lum bright="70000" contrast="-70000"/>
              <a:extLst>
                <a:ext uri="{28A0092B-C50C-407E-A947-70E740481C1C}">
                  <a14:useLocalDpi xmlns:a14="http://schemas.microsoft.com/office/drawing/2010/main" val="0"/>
                </a:ext>
              </a:extLst>
            </a:blip>
            <a:stretch>
              <a:fillRect/>
            </a:stretch>
          </p:blipFill>
          <p:spPr>
            <a:xfrm>
              <a:off x="9063482" y="1197791"/>
              <a:ext cx="789641" cy="508003"/>
            </a:xfrm>
            <a:prstGeom prst="rect">
              <a:avLst/>
            </a:prstGeom>
          </p:spPr>
        </p:pic>
        <p:pic>
          <p:nvPicPr>
            <p:cNvPr id="19" name="Spreadsheet">
              <a:extLst>
                <a:ext uri="{FF2B5EF4-FFF2-40B4-BE49-F238E27FC236}">
                  <a16:creationId xmlns:a16="http://schemas.microsoft.com/office/drawing/2014/main" id="{7A3882F1-66EC-4688-B54F-B7102AE982FF}"/>
                </a:ext>
              </a:extLst>
            </p:cNvPr>
            <p:cNvPicPr>
              <a:picLocks noChangeAspect="1"/>
            </p:cNvPicPr>
            <p:nvPr/>
          </p:nvPicPr>
          <p:blipFill rotWithShape="1">
            <a:blip r:embed="rId9">
              <a:extLst>
                <a:ext uri="{28A0092B-C50C-407E-A947-70E740481C1C}">
                  <a14:useLocalDpi xmlns:a14="http://schemas.microsoft.com/office/drawing/2010/main" val="0"/>
                </a:ext>
              </a:extLst>
            </a:blip>
            <a:srcRect l="15037" t="10902" r="15118" b="17003"/>
            <a:stretch/>
          </p:blipFill>
          <p:spPr>
            <a:xfrm>
              <a:off x="10224615" y="1171312"/>
              <a:ext cx="682042" cy="701184"/>
            </a:xfrm>
            <a:prstGeom prst="rect">
              <a:avLst/>
            </a:prstGeom>
          </p:spPr>
        </p:pic>
        <p:pic>
          <p:nvPicPr>
            <p:cNvPr id="20" name="Presentation">
              <a:extLst>
                <a:ext uri="{FF2B5EF4-FFF2-40B4-BE49-F238E27FC236}">
                  <a16:creationId xmlns:a16="http://schemas.microsoft.com/office/drawing/2014/main" id="{187911FE-2921-41BA-B2D3-D3F56FBF70C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291672" y="1357236"/>
              <a:ext cx="550021" cy="589638"/>
            </a:xfrm>
            <a:prstGeom prst="rect">
              <a:avLst/>
            </a:prstGeom>
          </p:spPr>
        </p:pic>
        <p:pic>
          <p:nvPicPr>
            <p:cNvPr id="22" name="Files">
              <a:extLst>
                <a:ext uri="{FF2B5EF4-FFF2-40B4-BE49-F238E27FC236}">
                  <a16:creationId xmlns:a16="http://schemas.microsoft.com/office/drawing/2014/main" id="{012EFDE7-3EAB-4912-BA0D-B34146E7D728}"/>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8000" b="90000" l="2333" r="97667">
                          <a14:foregroundMark x1="16667" y1="27667" x2="9667" y2="43333"/>
                          <a14:foregroundMark x1="9667" y1="43333" x2="6667" y2="70000"/>
                          <a14:foregroundMark x1="90333" y1="38000" x2="94333" y2="63333"/>
                          <a14:foregroundMark x1="23000" y1="11333" x2="40333" y2="9333"/>
                          <a14:foregroundMark x1="40333" y1="9333" x2="53333" y2="9333"/>
                          <a14:foregroundMark x1="54667" y1="8333" x2="82000" y2="31000"/>
                          <a14:foregroundMark x1="58000" y1="8667" x2="62000" y2="10333"/>
                          <a14:foregroundMark x1="63333" y1="11000" x2="63333" y2="11000"/>
                          <a14:foregroundMark x1="63333" y1="11000" x2="64000" y2="11333"/>
                          <a14:foregroundMark x1="64333" y1="11667" x2="80333" y2="28333"/>
                          <a14:foregroundMark x1="84000" y1="30667" x2="92333" y2="44000"/>
                          <a14:foregroundMark x1="90333" y1="31667" x2="92333" y2="38333"/>
                          <a14:foregroundMark x1="96000" y1="53333" x2="97667" y2="59333"/>
                          <a14:foregroundMark x1="97667" y1="61000" x2="95667" y2="68333"/>
                          <a14:foregroundMark x1="94333" y1="71667" x2="92333" y2="79667"/>
                          <a14:foregroundMark x1="92333" y1="83000" x2="92333" y2="88000"/>
                          <a14:foregroundMark x1="5333" y1="57333" x2="2333" y2="61333"/>
                          <a14:foregroundMark x1="2333" y1="61333" x2="3000" y2="67667"/>
                          <a14:foregroundMark x1="3000" y1="67667" x2="7000" y2="84667"/>
                        </a14:backgroundRemoval>
                      </a14:imgEffect>
                    </a14:imgLayer>
                  </a14:imgProps>
                </a:ext>
                <a:ext uri="{28A0092B-C50C-407E-A947-70E740481C1C}">
                  <a14:useLocalDpi xmlns:a14="http://schemas.microsoft.com/office/drawing/2010/main" val="0"/>
                </a:ext>
              </a:extLst>
            </a:blip>
            <a:stretch>
              <a:fillRect/>
            </a:stretch>
          </p:blipFill>
          <p:spPr>
            <a:xfrm>
              <a:off x="8679019" y="2092102"/>
              <a:ext cx="604154" cy="604154"/>
            </a:xfrm>
            <a:prstGeom prst="rect">
              <a:avLst/>
            </a:prstGeom>
          </p:spPr>
        </p:pic>
        <p:pic>
          <p:nvPicPr>
            <p:cNvPr id="23" name="Web chat" descr="A picture containing vector graphics&#10;&#10;Description automatically generated">
              <a:extLst>
                <a:ext uri="{FF2B5EF4-FFF2-40B4-BE49-F238E27FC236}">
                  <a16:creationId xmlns:a16="http://schemas.microsoft.com/office/drawing/2014/main" id="{2A922A0B-1EE9-4729-9880-1630C16FB020}"/>
                </a:ext>
              </a:extLst>
            </p:cNvPr>
            <p:cNvPicPr>
              <a:picLocks noChangeAspect="1"/>
            </p:cNvPicPr>
            <p:nvPr/>
          </p:nvPicPr>
          <p:blipFill>
            <a:blip r:embed="rId13">
              <a:extLst>
                <a:ext uri="{BEBA8EAE-BF5A-486C-A8C5-ECC9F3942E4B}">
                  <a14:imgProps xmlns:a14="http://schemas.microsoft.com/office/drawing/2010/main">
                    <a14:imgLayer r:embed="rId14">
                      <a14:imgEffect>
                        <a14:backgroundRemoval t="9778" b="98667" l="6667" r="95111">
                          <a14:foregroundMark x1="25778" y1="61333" x2="25778" y2="61333"/>
                          <a14:foregroundMark x1="17778" y1="34667" x2="16444" y2="29778"/>
                          <a14:foregroundMark x1="50667" y1="28444" x2="52000" y2="47556"/>
                          <a14:foregroundMark x1="52000" y1="47556" x2="67556" y2="52444"/>
                          <a14:foregroundMark x1="67556" y1="52444" x2="76000" y2="49778"/>
                          <a14:foregroundMark x1="77778" y1="46667" x2="68889" y2="60889"/>
                          <a14:foregroundMark x1="68889" y1="60889" x2="69333" y2="61333"/>
                          <a14:foregroundMark x1="86667" y1="43556" x2="89333" y2="54667"/>
                          <a14:foregroundMark x1="80000" y1="42667" x2="80444" y2="45778"/>
                          <a14:foregroundMark x1="6667" y1="70222" x2="9333" y2="72889"/>
                          <a14:foregroundMark x1="30222" y1="90667" x2="49333" y2="93778"/>
                          <a14:foregroundMark x1="44889" y1="97778" x2="51111" y2="98667"/>
                          <a14:foregroundMark x1="89778" y1="69778" x2="95111" y2="68889"/>
                          <a14:foregroundMark x1="29333" y1="59111" x2="33778" y2="57778"/>
                        </a14:backgroundRemoval>
                      </a14:imgEffect>
                    </a14:imgLayer>
                  </a14:imgProps>
                </a:ext>
                <a:ext uri="{28A0092B-C50C-407E-A947-70E740481C1C}">
                  <a14:useLocalDpi xmlns:a14="http://schemas.microsoft.com/office/drawing/2010/main" val="0"/>
                </a:ext>
              </a:extLst>
            </a:blip>
            <a:stretch>
              <a:fillRect/>
            </a:stretch>
          </p:blipFill>
          <p:spPr>
            <a:xfrm>
              <a:off x="10332376" y="1946874"/>
              <a:ext cx="809726" cy="809726"/>
            </a:xfrm>
            <a:prstGeom prst="rect">
              <a:avLst/>
            </a:prstGeom>
          </p:spPr>
        </p:pic>
        <p:pic>
          <p:nvPicPr>
            <p:cNvPr id="24" name="Video Presentation" descr="A close up of a logo&#10;&#10;Description automatically generated">
              <a:extLst>
                <a:ext uri="{FF2B5EF4-FFF2-40B4-BE49-F238E27FC236}">
                  <a16:creationId xmlns:a16="http://schemas.microsoft.com/office/drawing/2014/main" id="{E8FB9498-ECF5-4E47-A492-AD7672F53648}"/>
                </a:ext>
              </a:extLst>
            </p:cNvPr>
            <p:cNvPicPr>
              <a:picLocks noChangeAspect="1"/>
            </p:cNvPicPr>
            <p:nvPr/>
          </p:nvPicPr>
          <p:blipFill>
            <a:blip r:embed="rId15">
              <a:extLst>
                <a:ext uri="{BEBA8EAE-BF5A-486C-A8C5-ECC9F3942E4B}">
                  <a14:imgProps xmlns:a14="http://schemas.microsoft.com/office/drawing/2010/main">
                    <a14:imgLayer r:embed="rId16">
                      <a14:imgEffect>
                        <a14:backgroundRemoval t="6196" b="90435" l="5000" r="91705">
                          <a14:foregroundMark x1="26705" y1="15652" x2="38750" y2="14674"/>
                          <a14:foregroundMark x1="38750" y1="14674" x2="62955" y2="16630"/>
                          <a14:foregroundMark x1="62159" y1="15326" x2="45455" y2="17391"/>
                          <a14:foregroundMark x1="45455" y1="17391" x2="23864" y2="28478"/>
                          <a14:foregroundMark x1="23864" y1="28478" x2="19773" y2="34565"/>
                          <a14:foregroundMark x1="19773" y1="34565" x2="17614" y2="49457"/>
                          <a14:foregroundMark x1="17614" y1="49457" x2="20455" y2="60217"/>
                          <a14:foregroundMark x1="19432" y1="48696" x2="18068" y2="25652"/>
                          <a14:foregroundMark x1="18068" y1="25652" x2="25227" y2="22500"/>
                          <a14:foregroundMark x1="25227" y1="22500" x2="36705" y2="22391"/>
                          <a14:foregroundMark x1="36705" y1="22391" x2="81250" y2="25761"/>
                          <a14:foregroundMark x1="50455" y1="39130" x2="48068" y2="46196"/>
                          <a14:foregroundMark x1="48068" y1="46196" x2="52273" y2="43804"/>
                          <a14:foregroundMark x1="51023" y1="36522" x2="44659" y2="42391"/>
                          <a14:foregroundMark x1="44659" y1="42391" x2="50568" y2="48043"/>
                          <a14:foregroundMark x1="50568" y1="48043" x2="58182" y2="44130"/>
                          <a14:foregroundMark x1="58182" y1="44130" x2="55341" y2="39565"/>
                          <a14:foregroundMark x1="48864" y1="39130" x2="47841" y2="47391"/>
                          <a14:foregroundMark x1="47841" y1="47391" x2="52841" y2="52500"/>
                          <a14:foregroundMark x1="52841" y1="52500" x2="52955" y2="49457"/>
                          <a14:foregroundMark x1="54091" y1="48478" x2="54773" y2="47065"/>
                          <a14:foregroundMark x1="45909" y1="48478" x2="46023" y2="50326"/>
                          <a14:foregroundMark x1="34318" y1="25870" x2="48977" y2="24130"/>
                          <a14:foregroundMark x1="21364" y1="59348" x2="67045" y2="59348"/>
                          <a14:foregroundMark x1="67045" y1="59348" x2="74545" y2="58804"/>
                          <a14:foregroundMark x1="74545" y1="58804" x2="80909" y2="58804"/>
                          <a14:foregroundMark x1="81023" y1="26522" x2="82955" y2="55870"/>
                          <a14:foregroundMark x1="82955" y1="55870" x2="81250" y2="63261"/>
                          <a14:foregroundMark x1="81250" y1="63261" x2="72727" y2="66304"/>
                          <a14:foregroundMark x1="72727" y1="66304" x2="27159" y2="66087"/>
                          <a14:foregroundMark x1="27159" y1="66087" x2="21136" y2="62174"/>
                          <a14:foregroundMark x1="21136" y1="62174" x2="21136" y2="62174"/>
                          <a14:foregroundMark x1="21136" y1="62174" x2="21136" y2="62174"/>
                          <a14:foregroundMark x1="46477" y1="69130" x2="56705" y2="74130"/>
                          <a14:foregroundMark x1="81023" y1="49674" x2="82614" y2="58370"/>
                          <a14:foregroundMark x1="24205" y1="17283" x2="47273" y2="10326"/>
                          <a14:foregroundMark x1="47273" y1="10326" x2="55114" y2="10109"/>
                          <a14:foregroundMark x1="55114" y1="10109" x2="62500" y2="10109"/>
                          <a14:foregroundMark x1="62500" y1="10109" x2="69205" y2="12717"/>
                          <a14:foregroundMark x1="69205" y1="12717" x2="80455" y2="22174"/>
                          <a14:foregroundMark x1="80455" y1="22174" x2="85341" y2="29565"/>
                          <a14:foregroundMark x1="85341" y1="29565" x2="86364" y2="54022"/>
                          <a14:foregroundMark x1="86364" y1="54022" x2="79205" y2="69565"/>
                          <a14:foregroundMark x1="79205" y1="69565" x2="65909" y2="79783"/>
                          <a14:foregroundMark x1="65909" y1="79783" x2="39659" y2="81196"/>
                          <a14:foregroundMark x1="39659" y1="81196" x2="23977" y2="77500"/>
                          <a14:foregroundMark x1="23977" y1="77500" x2="18523" y2="71630"/>
                          <a14:foregroundMark x1="18523" y1="71630" x2="15000" y2="64891"/>
                          <a14:foregroundMark x1="15000" y1="64891" x2="12727" y2="31087"/>
                          <a14:foregroundMark x1="12727" y1="31087" x2="16932" y2="24457"/>
                          <a14:foregroundMark x1="16932" y1="24457" x2="26818" y2="16522"/>
                          <a14:foregroundMark x1="48977" y1="18913" x2="75341" y2="19783"/>
                          <a14:foregroundMark x1="52273" y1="21522" x2="77500" y2="21957"/>
                          <a14:foregroundMark x1="76705" y1="15870" x2="86364" y2="27283"/>
                          <a14:foregroundMark x1="86364" y1="27283" x2="88068" y2="31522"/>
                          <a14:foregroundMark x1="85795" y1="24239" x2="89659" y2="30435"/>
                          <a14:foregroundMark x1="89659" y1="30435" x2="91818" y2="41630"/>
                          <a14:foregroundMark x1="38068" y1="6739" x2="45682" y2="6739"/>
                          <a14:foregroundMark x1="45682" y1="6739" x2="53068" y2="6196"/>
                          <a14:foregroundMark x1="53068" y1="6196" x2="53068" y2="6196"/>
                          <a14:foregroundMark x1="10568" y1="33261" x2="8182" y2="48043"/>
                          <a14:foregroundMark x1="8182" y1="48043" x2="8636" y2="55652"/>
                          <a14:foregroundMark x1="47386" y1="90326" x2="49886" y2="90435"/>
                          <a14:foregroundMark x1="5114" y1="45000" x2="5000" y2="46413"/>
                          <a14:foregroundMark x1="5000" y1="46413" x2="5114" y2="49565"/>
                          <a14:foregroundMark x1="5114" y1="49565" x2="5227" y2="51630"/>
                          <a14:foregroundMark x1="5227" y1="51630" x2="5455" y2="53804"/>
                          <a14:foregroundMark x1="19432" y1="34674" x2="26136" y2="31739"/>
                          <a14:foregroundMark x1="26136" y1="31739" x2="34886" y2="31522"/>
                          <a14:foregroundMark x1="34886" y1="31522" x2="45341" y2="31522"/>
                          <a14:foregroundMark x1="45341" y1="31522" x2="69318" y2="30000"/>
                          <a14:foregroundMark x1="29432" y1="29891" x2="39205" y2="29022"/>
                          <a14:foregroundMark x1="39205" y1="29022" x2="54886" y2="29022"/>
                          <a14:foregroundMark x1="54886" y1="29022" x2="71136" y2="28478"/>
                          <a14:foregroundMark x1="71136" y1="28478" x2="74773" y2="36739"/>
                          <a14:foregroundMark x1="74773" y1="36739" x2="73182" y2="47174"/>
                          <a14:foregroundMark x1="30682" y1="36413" x2="24205" y2="39674"/>
                          <a14:foregroundMark x1="24205" y1="39674" x2="29659" y2="46522"/>
                          <a14:foregroundMark x1="29659" y1="46522" x2="40227" y2="43261"/>
                          <a14:foregroundMark x1="21705" y1="49348" x2="33636" y2="49348"/>
                          <a14:foregroundMark x1="33636" y1="49348" x2="38750" y2="46739"/>
                          <a14:foregroundMark x1="63523" y1="38370" x2="66932" y2="46196"/>
                          <a14:foregroundMark x1="66932" y1="46196" x2="70114" y2="49674"/>
                        </a14:backgroundRemoval>
                      </a14:imgEffect>
                    </a14:imgLayer>
                  </a14:imgProps>
                </a:ext>
                <a:ext uri="{28A0092B-C50C-407E-A947-70E740481C1C}">
                  <a14:useLocalDpi xmlns:a14="http://schemas.microsoft.com/office/drawing/2010/main" val="0"/>
                </a:ext>
              </a:extLst>
            </a:blip>
            <a:stretch>
              <a:fillRect/>
            </a:stretch>
          </p:blipFill>
          <p:spPr>
            <a:xfrm>
              <a:off x="9476866" y="2092102"/>
              <a:ext cx="778122" cy="813491"/>
            </a:xfrm>
            <a:prstGeom prst="rect">
              <a:avLst/>
            </a:prstGeom>
          </p:spPr>
        </p:pic>
        <p:cxnSp>
          <p:nvCxnSpPr>
            <p:cNvPr id="25" name="Straight Connector 24">
              <a:extLst>
                <a:ext uri="{FF2B5EF4-FFF2-40B4-BE49-F238E27FC236}">
                  <a16:creationId xmlns:a16="http://schemas.microsoft.com/office/drawing/2014/main" id="{B49727F8-F2B3-43C1-89F8-367B451B9888}"/>
                </a:ext>
              </a:extLst>
            </p:cNvPr>
            <p:cNvCxnSpPr>
              <a:cxnSpLocks/>
            </p:cNvCxnSpPr>
            <p:nvPr/>
          </p:nvCxnSpPr>
          <p:spPr>
            <a:xfrm>
              <a:off x="4448908" y="2009219"/>
              <a:ext cx="5060829" cy="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6F9744CF-A56F-48B5-A627-01ABD9196BFE}"/>
              </a:ext>
            </a:extLst>
          </p:cNvPr>
          <p:cNvGrpSpPr/>
          <p:nvPr/>
        </p:nvGrpSpPr>
        <p:grpSpPr>
          <a:xfrm>
            <a:off x="4724705" y="4669187"/>
            <a:ext cx="6297147" cy="1734281"/>
            <a:chOff x="4724705" y="4669187"/>
            <a:chExt cx="6297147" cy="1734281"/>
          </a:xfrm>
        </p:grpSpPr>
        <p:pic>
          <p:nvPicPr>
            <p:cNvPr id="27" name="Chat" descr="A close up of a logo&#10;&#10;Description automatically generated">
              <a:extLst>
                <a:ext uri="{FF2B5EF4-FFF2-40B4-BE49-F238E27FC236}">
                  <a16:creationId xmlns:a16="http://schemas.microsoft.com/office/drawing/2014/main" id="{88DF1541-F4C3-4F6F-A3DE-10589783C907}"/>
                </a:ext>
              </a:extLst>
            </p:cNvPr>
            <p:cNvPicPr>
              <a:picLocks noChangeAspect="1"/>
            </p:cNvPicPr>
            <p:nvPr/>
          </p:nvPicPr>
          <p:blipFill>
            <a:blip r:embed="rId8">
              <a:lum bright="70000" contrast="-70000"/>
              <a:extLst>
                <a:ext uri="{28A0092B-C50C-407E-A947-70E740481C1C}">
                  <a14:useLocalDpi xmlns:a14="http://schemas.microsoft.com/office/drawing/2010/main" val="0"/>
                </a:ext>
              </a:extLst>
            </a:blip>
            <a:stretch>
              <a:fillRect/>
            </a:stretch>
          </p:blipFill>
          <p:spPr>
            <a:xfrm>
              <a:off x="8943232" y="4695666"/>
              <a:ext cx="789641" cy="508003"/>
            </a:xfrm>
            <a:prstGeom prst="rect">
              <a:avLst/>
            </a:prstGeom>
          </p:spPr>
        </p:pic>
        <p:pic>
          <p:nvPicPr>
            <p:cNvPr id="28" name="Spreadsheet">
              <a:extLst>
                <a:ext uri="{FF2B5EF4-FFF2-40B4-BE49-F238E27FC236}">
                  <a16:creationId xmlns:a16="http://schemas.microsoft.com/office/drawing/2014/main" id="{C7B8C4C7-CE93-4257-9495-9122DC25039A}"/>
                </a:ext>
              </a:extLst>
            </p:cNvPr>
            <p:cNvPicPr>
              <a:picLocks noChangeAspect="1"/>
            </p:cNvPicPr>
            <p:nvPr/>
          </p:nvPicPr>
          <p:blipFill rotWithShape="1">
            <a:blip r:embed="rId9">
              <a:extLst>
                <a:ext uri="{28A0092B-C50C-407E-A947-70E740481C1C}">
                  <a14:useLocalDpi xmlns:a14="http://schemas.microsoft.com/office/drawing/2010/main" val="0"/>
                </a:ext>
              </a:extLst>
            </a:blip>
            <a:srcRect l="15037" t="10902" r="15118" b="17003"/>
            <a:stretch/>
          </p:blipFill>
          <p:spPr>
            <a:xfrm>
              <a:off x="10104365" y="4669187"/>
              <a:ext cx="682042" cy="701184"/>
            </a:xfrm>
            <a:prstGeom prst="rect">
              <a:avLst/>
            </a:prstGeom>
          </p:spPr>
        </p:pic>
        <p:pic>
          <p:nvPicPr>
            <p:cNvPr id="29" name="Presentation">
              <a:extLst>
                <a:ext uri="{FF2B5EF4-FFF2-40B4-BE49-F238E27FC236}">
                  <a16:creationId xmlns:a16="http://schemas.microsoft.com/office/drawing/2014/main" id="{51DEF8E7-9960-4BB0-AE8B-2F1C2A3BB97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71422" y="4855111"/>
              <a:ext cx="550021" cy="589638"/>
            </a:xfrm>
            <a:prstGeom prst="rect">
              <a:avLst/>
            </a:prstGeom>
          </p:spPr>
        </p:pic>
        <p:pic>
          <p:nvPicPr>
            <p:cNvPr id="30" name="Files">
              <a:extLst>
                <a:ext uri="{FF2B5EF4-FFF2-40B4-BE49-F238E27FC236}">
                  <a16:creationId xmlns:a16="http://schemas.microsoft.com/office/drawing/2014/main" id="{091121FD-F440-443B-B7F6-F31FB8CA63D2}"/>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8000" b="90000" l="2333" r="97667">
                          <a14:foregroundMark x1="16667" y1="27667" x2="9667" y2="43333"/>
                          <a14:foregroundMark x1="9667" y1="43333" x2="6667" y2="70000"/>
                          <a14:foregroundMark x1="90333" y1="38000" x2="94333" y2="63333"/>
                          <a14:foregroundMark x1="23000" y1="11333" x2="40333" y2="9333"/>
                          <a14:foregroundMark x1="40333" y1="9333" x2="53333" y2="9333"/>
                          <a14:foregroundMark x1="54667" y1="8333" x2="82000" y2="31000"/>
                          <a14:foregroundMark x1="58000" y1="8667" x2="62000" y2="10333"/>
                          <a14:foregroundMark x1="63333" y1="11000" x2="63333" y2="11000"/>
                          <a14:foregroundMark x1="63333" y1="11000" x2="64000" y2="11333"/>
                          <a14:foregroundMark x1="64333" y1="11667" x2="80333" y2="28333"/>
                          <a14:foregroundMark x1="84000" y1="30667" x2="92333" y2="44000"/>
                          <a14:foregroundMark x1="90333" y1="31667" x2="92333" y2="38333"/>
                          <a14:foregroundMark x1="96000" y1="53333" x2="97667" y2="59333"/>
                          <a14:foregroundMark x1="97667" y1="61000" x2="95667" y2="68333"/>
                          <a14:foregroundMark x1="94333" y1="71667" x2="92333" y2="79667"/>
                          <a14:foregroundMark x1="92333" y1="83000" x2="92333" y2="88000"/>
                          <a14:foregroundMark x1="5333" y1="57333" x2="2333" y2="61333"/>
                          <a14:foregroundMark x1="2333" y1="61333" x2="3000" y2="67667"/>
                          <a14:foregroundMark x1="3000" y1="67667" x2="7000" y2="84667"/>
                        </a14:backgroundRemoval>
                      </a14:imgEffect>
                    </a14:imgLayer>
                  </a14:imgProps>
                </a:ext>
                <a:ext uri="{28A0092B-C50C-407E-A947-70E740481C1C}">
                  <a14:useLocalDpi xmlns:a14="http://schemas.microsoft.com/office/drawing/2010/main" val="0"/>
                </a:ext>
              </a:extLst>
            </a:blip>
            <a:stretch>
              <a:fillRect/>
            </a:stretch>
          </p:blipFill>
          <p:spPr>
            <a:xfrm>
              <a:off x="8558769" y="5589977"/>
              <a:ext cx="604154" cy="604154"/>
            </a:xfrm>
            <a:prstGeom prst="rect">
              <a:avLst/>
            </a:prstGeom>
          </p:spPr>
        </p:pic>
        <p:pic>
          <p:nvPicPr>
            <p:cNvPr id="31" name="Web chat" descr="A picture containing vector graphics&#10;&#10;Description automatically generated">
              <a:extLst>
                <a:ext uri="{FF2B5EF4-FFF2-40B4-BE49-F238E27FC236}">
                  <a16:creationId xmlns:a16="http://schemas.microsoft.com/office/drawing/2014/main" id="{F6AC0DE3-1E84-4A8D-AC5C-9FC84536D084}"/>
                </a:ext>
              </a:extLst>
            </p:cNvPr>
            <p:cNvPicPr>
              <a:picLocks noChangeAspect="1"/>
            </p:cNvPicPr>
            <p:nvPr/>
          </p:nvPicPr>
          <p:blipFill>
            <a:blip r:embed="rId13">
              <a:extLst>
                <a:ext uri="{BEBA8EAE-BF5A-486C-A8C5-ECC9F3942E4B}">
                  <a14:imgProps xmlns:a14="http://schemas.microsoft.com/office/drawing/2010/main">
                    <a14:imgLayer r:embed="rId14">
                      <a14:imgEffect>
                        <a14:backgroundRemoval t="9778" b="98667" l="6667" r="95111">
                          <a14:foregroundMark x1="25778" y1="61333" x2="25778" y2="61333"/>
                          <a14:foregroundMark x1="17778" y1="34667" x2="16444" y2="29778"/>
                          <a14:foregroundMark x1="50667" y1="28444" x2="52000" y2="47556"/>
                          <a14:foregroundMark x1="52000" y1="47556" x2="67556" y2="52444"/>
                          <a14:foregroundMark x1="67556" y1="52444" x2="76000" y2="49778"/>
                          <a14:foregroundMark x1="77778" y1="46667" x2="68889" y2="60889"/>
                          <a14:foregroundMark x1="68889" y1="60889" x2="69333" y2="61333"/>
                          <a14:foregroundMark x1="86667" y1="43556" x2="89333" y2="54667"/>
                          <a14:foregroundMark x1="80000" y1="42667" x2="80444" y2="45778"/>
                          <a14:foregroundMark x1="6667" y1="70222" x2="9333" y2="72889"/>
                          <a14:foregroundMark x1="30222" y1="90667" x2="49333" y2="93778"/>
                          <a14:foregroundMark x1="44889" y1="97778" x2="51111" y2="98667"/>
                          <a14:foregroundMark x1="89778" y1="69778" x2="95111" y2="68889"/>
                          <a14:foregroundMark x1="29333" y1="59111" x2="33778" y2="57778"/>
                        </a14:backgroundRemoval>
                      </a14:imgEffect>
                    </a14:imgLayer>
                  </a14:imgProps>
                </a:ext>
                <a:ext uri="{28A0092B-C50C-407E-A947-70E740481C1C}">
                  <a14:useLocalDpi xmlns:a14="http://schemas.microsoft.com/office/drawing/2010/main" val="0"/>
                </a:ext>
              </a:extLst>
            </a:blip>
            <a:stretch>
              <a:fillRect/>
            </a:stretch>
          </p:blipFill>
          <p:spPr>
            <a:xfrm>
              <a:off x="10212126" y="5444749"/>
              <a:ext cx="809726" cy="809726"/>
            </a:xfrm>
            <a:prstGeom prst="rect">
              <a:avLst/>
            </a:prstGeom>
          </p:spPr>
        </p:pic>
        <p:pic>
          <p:nvPicPr>
            <p:cNvPr id="32" name="Video Presentation" descr="A close up of a logo&#10;&#10;Description automatically generated">
              <a:extLst>
                <a:ext uri="{FF2B5EF4-FFF2-40B4-BE49-F238E27FC236}">
                  <a16:creationId xmlns:a16="http://schemas.microsoft.com/office/drawing/2014/main" id="{CEA828DB-EBE8-45EC-8B7A-4534725090E3}"/>
                </a:ext>
              </a:extLst>
            </p:cNvPr>
            <p:cNvPicPr>
              <a:picLocks noChangeAspect="1"/>
            </p:cNvPicPr>
            <p:nvPr/>
          </p:nvPicPr>
          <p:blipFill>
            <a:blip r:embed="rId15">
              <a:extLst>
                <a:ext uri="{BEBA8EAE-BF5A-486C-A8C5-ECC9F3942E4B}">
                  <a14:imgProps xmlns:a14="http://schemas.microsoft.com/office/drawing/2010/main">
                    <a14:imgLayer r:embed="rId16">
                      <a14:imgEffect>
                        <a14:backgroundRemoval t="6196" b="90435" l="5000" r="91705">
                          <a14:foregroundMark x1="26705" y1="15652" x2="38750" y2="14674"/>
                          <a14:foregroundMark x1="38750" y1="14674" x2="62955" y2="16630"/>
                          <a14:foregroundMark x1="62159" y1="15326" x2="45455" y2="17391"/>
                          <a14:foregroundMark x1="45455" y1="17391" x2="23864" y2="28478"/>
                          <a14:foregroundMark x1="23864" y1="28478" x2="19773" y2="34565"/>
                          <a14:foregroundMark x1="19773" y1="34565" x2="17614" y2="49457"/>
                          <a14:foregroundMark x1="17614" y1="49457" x2="20455" y2="60217"/>
                          <a14:foregroundMark x1="19432" y1="48696" x2="18068" y2="25652"/>
                          <a14:foregroundMark x1="18068" y1="25652" x2="25227" y2="22500"/>
                          <a14:foregroundMark x1="25227" y1="22500" x2="36705" y2="22391"/>
                          <a14:foregroundMark x1="36705" y1="22391" x2="81250" y2="25761"/>
                          <a14:foregroundMark x1="50455" y1="39130" x2="48068" y2="46196"/>
                          <a14:foregroundMark x1="48068" y1="46196" x2="52273" y2="43804"/>
                          <a14:foregroundMark x1="51023" y1="36522" x2="44659" y2="42391"/>
                          <a14:foregroundMark x1="44659" y1="42391" x2="50568" y2="48043"/>
                          <a14:foregroundMark x1="50568" y1="48043" x2="58182" y2="44130"/>
                          <a14:foregroundMark x1="58182" y1="44130" x2="55341" y2="39565"/>
                          <a14:foregroundMark x1="48864" y1="39130" x2="47841" y2="47391"/>
                          <a14:foregroundMark x1="47841" y1="47391" x2="52841" y2="52500"/>
                          <a14:foregroundMark x1="52841" y1="52500" x2="52955" y2="49457"/>
                          <a14:foregroundMark x1="54091" y1="48478" x2="54773" y2="47065"/>
                          <a14:foregroundMark x1="45909" y1="48478" x2="46023" y2="50326"/>
                          <a14:foregroundMark x1="34318" y1="25870" x2="48977" y2="24130"/>
                          <a14:foregroundMark x1="21364" y1="59348" x2="67045" y2="59348"/>
                          <a14:foregroundMark x1="67045" y1="59348" x2="74545" y2="58804"/>
                          <a14:foregroundMark x1="74545" y1="58804" x2="80909" y2="58804"/>
                          <a14:foregroundMark x1="81023" y1="26522" x2="82955" y2="55870"/>
                          <a14:foregroundMark x1="82955" y1="55870" x2="81250" y2="63261"/>
                          <a14:foregroundMark x1="81250" y1="63261" x2="72727" y2="66304"/>
                          <a14:foregroundMark x1="72727" y1="66304" x2="27159" y2="66087"/>
                          <a14:foregroundMark x1="27159" y1="66087" x2="21136" y2="62174"/>
                          <a14:foregroundMark x1="21136" y1="62174" x2="21136" y2="62174"/>
                          <a14:foregroundMark x1="21136" y1="62174" x2="21136" y2="62174"/>
                          <a14:foregroundMark x1="46477" y1="69130" x2="56705" y2="74130"/>
                          <a14:foregroundMark x1="81023" y1="49674" x2="82614" y2="58370"/>
                          <a14:foregroundMark x1="24205" y1="17283" x2="47273" y2="10326"/>
                          <a14:foregroundMark x1="47273" y1="10326" x2="55114" y2="10109"/>
                          <a14:foregroundMark x1="55114" y1="10109" x2="62500" y2="10109"/>
                          <a14:foregroundMark x1="62500" y1="10109" x2="69205" y2="12717"/>
                          <a14:foregroundMark x1="69205" y1="12717" x2="80455" y2="22174"/>
                          <a14:foregroundMark x1="80455" y1="22174" x2="85341" y2="29565"/>
                          <a14:foregroundMark x1="85341" y1="29565" x2="86364" y2="54022"/>
                          <a14:foregroundMark x1="86364" y1="54022" x2="79205" y2="69565"/>
                          <a14:foregroundMark x1="79205" y1="69565" x2="65909" y2="79783"/>
                          <a14:foregroundMark x1="65909" y1="79783" x2="39659" y2="81196"/>
                          <a14:foregroundMark x1="39659" y1="81196" x2="23977" y2="77500"/>
                          <a14:foregroundMark x1="23977" y1="77500" x2="18523" y2="71630"/>
                          <a14:foregroundMark x1="18523" y1="71630" x2="15000" y2="64891"/>
                          <a14:foregroundMark x1="15000" y1="64891" x2="12727" y2="31087"/>
                          <a14:foregroundMark x1="12727" y1="31087" x2="16932" y2="24457"/>
                          <a14:foregroundMark x1="16932" y1="24457" x2="26818" y2="16522"/>
                          <a14:foregroundMark x1="48977" y1="18913" x2="75341" y2="19783"/>
                          <a14:foregroundMark x1="52273" y1="21522" x2="77500" y2="21957"/>
                          <a14:foregroundMark x1="76705" y1="15870" x2="86364" y2="27283"/>
                          <a14:foregroundMark x1="86364" y1="27283" x2="88068" y2="31522"/>
                          <a14:foregroundMark x1="85795" y1="24239" x2="89659" y2="30435"/>
                          <a14:foregroundMark x1="89659" y1="30435" x2="91818" y2="41630"/>
                          <a14:foregroundMark x1="38068" y1="6739" x2="45682" y2="6739"/>
                          <a14:foregroundMark x1="45682" y1="6739" x2="53068" y2="6196"/>
                          <a14:foregroundMark x1="53068" y1="6196" x2="53068" y2="6196"/>
                          <a14:foregroundMark x1="10568" y1="33261" x2="8182" y2="48043"/>
                          <a14:foregroundMark x1="8182" y1="48043" x2="8636" y2="55652"/>
                          <a14:foregroundMark x1="47386" y1="90326" x2="49886" y2="90435"/>
                          <a14:foregroundMark x1="5114" y1="45000" x2="5000" y2="46413"/>
                          <a14:foregroundMark x1="5000" y1="46413" x2="5114" y2="49565"/>
                          <a14:foregroundMark x1="5114" y1="49565" x2="5227" y2="51630"/>
                          <a14:foregroundMark x1="5227" y1="51630" x2="5455" y2="53804"/>
                          <a14:foregroundMark x1="19432" y1="34674" x2="26136" y2="31739"/>
                          <a14:foregroundMark x1="26136" y1="31739" x2="34886" y2="31522"/>
                          <a14:foregroundMark x1="34886" y1="31522" x2="45341" y2="31522"/>
                          <a14:foregroundMark x1="45341" y1="31522" x2="69318" y2="30000"/>
                          <a14:foregroundMark x1="29432" y1="29891" x2="39205" y2="29022"/>
                          <a14:foregroundMark x1="39205" y1="29022" x2="54886" y2="29022"/>
                          <a14:foregroundMark x1="54886" y1="29022" x2="71136" y2="28478"/>
                          <a14:foregroundMark x1="71136" y1="28478" x2="74773" y2="36739"/>
                          <a14:foregroundMark x1="74773" y1="36739" x2="73182" y2="47174"/>
                          <a14:foregroundMark x1="30682" y1="36413" x2="24205" y2="39674"/>
                          <a14:foregroundMark x1="24205" y1="39674" x2="29659" y2="46522"/>
                          <a14:foregroundMark x1="29659" y1="46522" x2="40227" y2="43261"/>
                          <a14:foregroundMark x1="21705" y1="49348" x2="33636" y2="49348"/>
                          <a14:foregroundMark x1="33636" y1="49348" x2="38750" y2="46739"/>
                          <a14:foregroundMark x1="63523" y1="38370" x2="66932" y2="46196"/>
                          <a14:foregroundMark x1="66932" y1="46196" x2="70114" y2="49674"/>
                        </a14:backgroundRemoval>
                      </a14:imgEffect>
                    </a14:imgLayer>
                  </a14:imgProps>
                </a:ext>
                <a:ext uri="{28A0092B-C50C-407E-A947-70E740481C1C}">
                  <a14:useLocalDpi xmlns:a14="http://schemas.microsoft.com/office/drawing/2010/main" val="0"/>
                </a:ext>
              </a:extLst>
            </a:blip>
            <a:stretch>
              <a:fillRect/>
            </a:stretch>
          </p:blipFill>
          <p:spPr>
            <a:xfrm>
              <a:off x="9356616" y="5589977"/>
              <a:ext cx="778122" cy="813491"/>
            </a:xfrm>
            <a:prstGeom prst="rect">
              <a:avLst/>
            </a:prstGeom>
          </p:spPr>
        </p:pic>
        <p:cxnSp>
          <p:nvCxnSpPr>
            <p:cNvPr id="33" name="Straight Connector 32">
              <a:extLst>
                <a:ext uri="{FF2B5EF4-FFF2-40B4-BE49-F238E27FC236}">
                  <a16:creationId xmlns:a16="http://schemas.microsoft.com/office/drawing/2014/main" id="{88B1FFBC-7C96-4629-8E6A-4D84514B29D6}"/>
                </a:ext>
              </a:extLst>
            </p:cNvPr>
            <p:cNvCxnSpPr>
              <a:cxnSpLocks/>
            </p:cNvCxnSpPr>
            <p:nvPr/>
          </p:nvCxnSpPr>
          <p:spPr>
            <a:xfrm>
              <a:off x="4724705" y="4695666"/>
              <a:ext cx="4664782" cy="811428"/>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grpSp>
      <p:pic>
        <p:nvPicPr>
          <p:cNvPr id="35" name="Chat" descr="A close up of a logo&#10;&#10;Description automatically generated">
            <a:extLst>
              <a:ext uri="{FF2B5EF4-FFF2-40B4-BE49-F238E27FC236}">
                <a16:creationId xmlns:a16="http://schemas.microsoft.com/office/drawing/2014/main" id="{451FE896-010D-4108-81A7-6BA687EA5CB4}"/>
              </a:ext>
            </a:extLst>
          </p:cNvPr>
          <p:cNvPicPr>
            <a:picLocks noGrp="1" noChangeAspect="1"/>
          </p:cNvPicPr>
          <p:nvPr>
            <p:ph idx="1"/>
          </p:nvPr>
        </p:nvPicPr>
        <p:blipFill>
          <a:blip r:embed="rId8">
            <a:lum bright="70000" contrast="-70000"/>
            <a:extLst>
              <a:ext uri="{28A0092B-C50C-407E-A947-70E740481C1C}">
                <a14:useLocalDpi xmlns:a14="http://schemas.microsoft.com/office/drawing/2010/main" val="0"/>
              </a:ext>
            </a:extLst>
          </a:blip>
          <a:stretch>
            <a:fillRect/>
          </a:stretch>
        </p:blipFill>
        <p:spPr>
          <a:xfrm>
            <a:off x="6621615" y="886405"/>
            <a:ext cx="1015992" cy="653622"/>
          </a:xfrm>
        </p:spPr>
      </p:pic>
      <p:graphicFrame>
        <p:nvGraphicFramePr>
          <p:cNvPr id="36" name="Diagram 35">
            <a:extLst>
              <a:ext uri="{FF2B5EF4-FFF2-40B4-BE49-F238E27FC236}">
                <a16:creationId xmlns:a16="http://schemas.microsoft.com/office/drawing/2014/main" id="{8FBC12C7-4710-4903-96DE-CC773B9DEB88}"/>
              </a:ext>
            </a:extLst>
          </p:cNvPr>
          <p:cNvGraphicFramePr/>
          <p:nvPr/>
        </p:nvGraphicFramePr>
        <p:xfrm>
          <a:off x="2836017" y="997149"/>
          <a:ext cx="2075920" cy="5552146"/>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pic>
        <p:nvPicPr>
          <p:cNvPr id="37" name="Spreadsheet">
            <a:extLst>
              <a:ext uri="{FF2B5EF4-FFF2-40B4-BE49-F238E27FC236}">
                <a16:creationId xmlns:a16="http://schemas.microsoft.com/office/drawing/2014/main" id="{2AE2AA2A-1F39-4043-98BC-1E5486633375}"/>
              </a:ext>
            </a:extLst>
          </p:cNvPr>
          <p:cNvPicPr>
            <a:picLocks noChangeAspect="1"/>
          </p:cNvPicPr>
          <p:nvPr/>
        </p:nvPicPr>
        <p:blipFill rotWithShape="1">
          <a:blip r:embed="rId9">
            <a:extLst>
              <a:ext uri="{28A0092B-C50C-407E-A947-70E740481C1C}">
                <a14:useLocalDpi xmlns:a14="http://schemas.microsoft.com/office/drawing/2010/main" val="0"/>
              </a:ext>
            </a:extLst>
          </a:blip>
          <a:srcRect l="15037" t="10902" r="15118" b="17003"/>
          <a:stretch/>
        </p:blipFill>
        <p:spPr>
          <a:xfrm>
            <a:off x="7844489" y="1103507"/>
            <a:ext cx="682042" cy="701184"/>
          </a:xfrm>
          <a:prstGeom prst="rect">
            <a:avLst/>
          </a:prstGeom>
        </p:spPr>
      </p:pic>
      <p:pic>
        <p:nvPicPr>
          <p:cNvPr id="38" name="Presentation">
            <a:extLst>
              <a:ext uri="{FF2B5EF4-FFF2-40B4-BE49-F238E27FC236}">
                <a16:creationId xmlns:a16="http://schemas.microsoft.com/office/drawing/2014/main" id="{75262772-C517-49C3-8F2B-F40233CD02B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11546" y="1289431"/>
            <a:ext cx="550021" cy="589638"/>
          </a:xfrm>
          <a:prstGeom prst="rect">
            <a:avLst/>
          </a:prstGeom>
        </p:spPr>
      </p:pic>
      <p:pic>
        <p:nvPicPr>
          <p:cNvPr id="39" name="Files">
            <a:extLst>
              <a:ext uri="{FF2B5EF4-FFF2-40B4-BE49-F238E27FC236}">
                <a16:creationId xmlns:a16="http://schemas.microsoft.com/office/drawing/2014/main" id="{39151C4E-DDE6-48BF-B869-1AF18186EA53}"/>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8000" b="90000" l="2333" r="97667">
                        <a14:foregroundMark x1="16667" y1="27667" x2="9667" y2="43333"/>
                        <a14:foregroundMark x1="9667" y1="43333" x2="6667" y2="70000"/>
                        <a14:foregroundMark x1="90333" y1="38000" x2="94333" y2="63333"/>
                        <a14:foregroundMark x1="23000" y1="11333" x2="40333" y2="9333"/>
                        <a14:foregroundMark x1="40333" y1="9333" x2="53333" y2="9333"/>
                        <a14:foregroundMark x1="54667" y1="8333" x2="82000" y2="31000"/>
                        <a14:foregroundMark x1="58000" y1="8667" x2="62000" y2="10333"/>
                        <a14:foregroundMark x1="63333" y1="11000" x2="63333" y2="11000"/>
                        <a14:foregroundMark x1="63333" y1="11000" x2="64000" y2="11333"/>
                        <a14:foregroundMark x1="64333" y1="11667" x2="80333" y2="28333"/>
                        <a14:foregroundMark x1="84000" y1="30667" x2="92333" y2="44000"/>
                        <a14:foregroundMark x1="90333" y1="31667" x2="92333" y2="38333"/>
                        <a14:foregroundMark x1="96000" y1="53333" x2="97667" y2="59333"/>
                        <a14:foregroundMark x1="97667" y1="61000" x2="95667" y2="68333"/>
                        <a14:foregroundMark x1="94333" y1="71667" x2="92333" y2="79667"/>
                        <a14:foregroundMark x1="92333" y1="83000" x2="92333" y2="88000"/>
                        <a14:foregroundMark x1="5333" y1="57333" x2="2333" y2="61333"/>
                        <a14:foregroundMark x1="2333" y1="61333" x2="3000" y2="67667"/>
                        <a14:foregroundMark x1="3000" y1="67667" x2="7000" y2="84667"/>
                      </a14:backgroundRemoval>
                    </a14:imgEffect>
                  </a14:imgLayer>
                </a14:imgProps>
              </a:ext>
              <a:ext uri="{28A0092B-C50C-407E-A947-70E740481C1C}">
                <a14:useLocalDpi xmlns:a14="http://schemas.microsoft.com/office/drawing/2010/main" val="0"/>
              </a:ext>
            </a:extLst>
          </a:blip>
          <a:stretch>
            <a:fillRect/>
          </a:stretch>
        </p:blipFill>
        <p:spPr>
          <a:xfrm>
            <a:off x="6298492" y="2356325"/>
            <a:ext cx="604154" cy="604154"/>
          </a:xfrm>
          <a:prstGeom prst="rect">
            <a:avLst/>
          </a:prstGeom>
        </p:spPr>
      </p:pic>
      <p:pic>
        <p:nvPicPr>
          <p:cNvPr id="40" name="Web chat" descr="A picture containing vector graphics&#10;&#10;Description automatically generated">
            <a:extLst>
              <a:ext uri="{FF2B5EF4-FFF2-40B4-BE49-F238E27FC236}">
                <a16:creationId xmlns:a16="http://schemas.microsoft.com/office/drawing/2014/main" id="{153DD04A-F13D-425D-A546-8498A1F0DBAF}"/>
              </a:ext>
            </a:extLst>
          </p:cNvPr>
          <p:cNvPicPr>
            <a:picLocks noChangeAspect="1"/>
          </p:cNvPicPr>
          <p:nvPr/>
        </p:nvPicPr>
        <p:blipFill>
          <a:blip r:embed="rId13">
            <a:extLst>
              <a:ext uri="{BEBA8EAE-BF5A-486C-A8C5-ECC9F3942E4B}">
                <a14:imgProps xmlns:a14="http://schemas.microsoft.com/office/drawing/2010/main">
                  <a14:imgLayer r:embed="rId14">
                    <a14:imgEffect>
                      <a14:backgroundRemoval t="9778" b="98667" l="6667" r="95111">
                        <a14:foregroundMark x1="25778" y1="61333" x2="25778" y2="61333"/>
                        <a14:foregroundMark x1="17778" y1="34667" x2="16444" y2="29778"/>
                        <a14:foregroundMark x1="50667" y1="28444" x2="52000" y2="47556"/>
                        <a14:foregroundMark x1="52000" y1="47556" x2="67556" y2="52444"/>
                        <a14:foregroundMark x1="67556" y1="52444" x2="76000" y2="49778"/>
                        <a14:foregroundMark x1="77778" y1="46667" x2="68889" y2="60889"/>
                        <a14:foregroundMark x1="68889" y1="60889" x2="69333" y2="61333"/>
                        <a14:foregroundMark x1="86667" y1="43556" x2="89333" y2="54667"/>
                        <a14:foregroundMark x1="80000" y1="42667" x2="80444" y2="45778"/>
                        <a14:foregroundMark x1="6667" y1="70222" x2="9333" y2="72889"/>
                        <a14:foregroundMark x1="30222" y1="90667" x2="49333" y2="93778"/>
                        <a14:foregroundMark x1="44889" y1="97778" x2="51111" y2="98667"/>
                        <a14:foregroundMark x1="89778" y1="69778" x2="95111" y2="68889"/>
                        <a14:foregroundMark x1="29333" y1="59111" x2="33778" y2="57778"/>
                      </a14:backgroundRemoval>
                    </a14:imgEffect>
                  </a14:imgLayer>
                </a14:imgProps>
              </a:ext>
              <a:ext uri="{28A0092B-C50C-407E-A947-70E740481C1C}">
                <a14:useLocalDpi xmlns:a14="http://schemas.microsoft.com/office/drawing/2010/main" val="0"/>
              </a:ext>
            </a:extLst>
          </a:blip>
          <a:stretch>
            <a:fillRect/>
          </a:stretch>
        </p:blipFill>
        <p:spPr>
          <a:xfrm>
            <a:off x="7952250" y="1879069"/>
            <a:ext cx="809726" cy="809726"/>
          </a:xfrm>
          <a:prstGeom prst="rect">
            <a:avLst/>
          </a:prstGeom>
        </p:spPr>
      </p:pic>
      <p:pic>
        <p:nvPicPr>
          <p:cNvPr id="41" name="Video Presentation" descr="A close up of a logo&#10;&#10;Description automatically generated">
            <a:extLst>
              <a:ext uri="{FF2B5EF4-FFF2-40B4-BE49-F238E27FC236}">
                <a16:creationId xmlns:a16="http://schemas.microsoft.com/office/drawing/2014/main" id="{6E855A61-73BF-43D0-B3F1-6B0239A2BF66}"/>
              </a:ext>
            </a:extLst>
          </p:cNvPr>
          <p:cNvPicPr>
            <a:picLocks noChangeAspect="1"/>
          </p:cNvPicPr>
          <p:nvPr/>
        </p:nvPicPr>
        <p:blipFill>
          <a:blip r:embed="rId15">
            <a:extLst>
              <a:ext uri="{BEBA8EAE-BF5A-486C-A8C5-ECC9F3942E4B}">
                <a14:imgProps xmlns:a14="http://schemas.microsoft.com/office/drawing/2010/main">
                  <a14:imgLayer r:embed="rId16">
                    <a14:imgEffect>
                      <a14:backgroundRemoval t="6196" b="90435" l="5000" r="91705">
                        <a14:foregroundMark x1="26705" y1="15652" x2="38750" y2="14674"/>
                        <a14:foregroundMark x1="38750" y1="14674" x2="62955" y2="16630"/>
                        <a14:foregroundMark x1="62159" y1="15326" x2="45455" y2="17391"/>
                        <a14:foregroundMark x1="45455" y1="17391" x2="23864" y2="28478"/>
                        <a14:foregroundMark x1="23864" y1="28478" x2="19773" y2="34565"/>
                        <a14:foregroundMark x1="19773" y1="34565" x2="17614" y2="49457"/>
                        <a14:foregroundMark x1="17614" y1="49457" x2="20455" y2="60217"/>
                        <a14:foregroundMark x1="19432" y1="48696" x2="18068" y2="25652"/>
                        <a14:foregroundMark x1="18068" y1="25652" x2="25227" y2="22500"/>
                        <a14:foregroundMark x1="25227" y1="22500" x2="36705" y2="22391"/>
                        <a14:foregroundMark x1="36705" y1="22391" x2="81250" y2="25761"/>
                        <a14:foregroundMark x1="50455" y1="39130" x2="48068" y2="46196"/>
                        <a14:foregroundMark x1="48068" y1="46196" x2="52273" y2="43804"/>
                        <a14:foregroundMark x1="51023" y1="36522" x2="44659" y2="42391"/>
                        <a14:foregroundMark x1="44659" y1="42391" x2="50568" y2="48043"/>
                        <a14:foregroundMark x1="50568" y1="48043" x2="58182" y2="44130"/>
                        <a14:foregroundMark x1="58182" y1="44130" x2="55341" y2="39565"/>
                        <a14:foregroundMark x1="48864" y1="39130" x2="47841" y2="47391"/>
                        <a14:foregroundMark x1="47841" y1="47391" x2="52841" y2="52500"/>
                        <a14:foregroundMark x1="52841" y1="52500" x2="52955" y2="49457"/>
                        <a14:foregroundMark x1="54091" y1="48478" x2="54773" y2="47065"/>
                        <a14:foregroundMark x1="45909" y1="48478" x2="46023" y2="50326"/>
                        <a14:foregroundMark x1="34318" y1="25870" x2="48977" y2="24130"/>
                        <a14:foregroundMark x1="21364" y1="59348" x2="67045" y2="59348"/>
                        <a14:foregroundMark x1="67045" y1="59348" x2="74545" y2="58804"/>
                        <a14:foregroundMark x1="74545" y1="58804" x2="80909" y2="58804"/>
                        <a14:foregroundMark x1="81023" y1="26522" x2="82955" y2="55870"/>
                        <a14:foregroundMark x1="82955" y1="55870" x2="81250" y2="63261"/>
                        <a14:foregroundMark x1="81250" y1="63261" x2="72727" y2="66304"/>
                        <a14:foregroundMark x1="72727" y1="66304" x2="27159" y2="66087"/>
                        <a14:foregroundMark x1="27159" y1="66087" x2="21136" y2="62174"/>
                        <a14:foregroundMark x1="21136" y1="62174" x2="21136" y2="62174"/>
                        <a14:foregroundMark x1="21136" y1="62174" x2="21136" y2="62174"/>
                        <a14:foregroundMark x1="46477" y1="69130" x2="56705" y2="74130"/>
                        <a14:foregroundMark x1="81023" y1="49674" x2="82614" y2="58370"/>
                        <a14:foregroundMark x1="24205" y1="17283" x2="47273" y2="10326"/>
                        <a14:foregroundMark x1="47273" y1="10326" x2="55114" y2="10109"/>
                        <a14:foregroundMark x1="55114" y1="10109" x2="62500" y2="10109"/>
                        <a14:foregroundMark x1="62500" y1="10109" x2="69205" y2="12717"/>
                        <a14:foregroundMark x1="69205" y1="12717" x2="80455" y2="22174"/>
                        <a14:foregroundMark x1="80455" y1="22174" x2="85341" y2="29565"/>
                        <a14:foregroundMark x1="85341" y1="29565" x2="86364" y2="54022"/>
                        <a14:foregroundMark x1="86364" y1="54022" x2="79205" y2="69565"/>
                        <a14:foregroundMark x1="79205" y1="69565" x2="65909" y2="79783"/>
                        <a14:foregroundMark x1="65909" y1="79783" x2="39659" y2="81196"/>
                        <a14:foregroundMark x1="39659" y1="81196" x2="23977" y2="77500"/>
                        <a14:foregroundMark x1="23977" y1="77500" x2="18523" y2="71630"/>
                        <a14:foregroundMark x1="18523" y1="71630" x2="15000" y2="64891"/>
                        <a14:foregroundMark x1="15000" y1="64891" x2="12727" y2="31087"/>
                        <a14:foregroundMark x1="12727" y1="31087" x2="16932" y2="24457"/>
                        <a14:foregroundMark x1="16932" y1="24457" x2="26818" y2="16522"/>
                        <a14:foregroundMark x1="48977" y1="18913" x2="75341" y2="19783"/>
                        <a14:foregroundMark x1="52273" y1="21522" x2="77500" y2="21957"/>
                        <a14:foregroundMark x1="76705" y1="15870" x2="86364" y2="27283"/>
                        <a14:foregroundMark x1="86364" y1="27283" x2="88068" y2="31522"/>
                        <a14:foregroundMark x1="85795" y1="24239" x2="89659" y2="30435"/>
                        <a14:foregroundMark x1="89659" y1="30435" x2="91818" y2="41630"/>
                        <a14:foregroundMark x1="38068" y1="6739" x2="45682" y2="6739"/>
                        <a14:foregroundMark x1="45682" y1="6739" x2="53068" y2="6196"/>
                        <a14:foregroundMark x1="53068" y1="6196" x2="53068" y2="6196"/>
                        <a14:foregroundMark x1="10568" y1="33261" x2="8182" y2="48043"/>
                        <a14:foregroundMark x1="8182" y1="48043" x2="8636" y2="55652"/>
                        <a14:foregroundMark x1="47386" y1="90326" x2="49886" y2="90435"/>
                        <a14:foregroundMark x1="5114" y1="45000" x2="5000" y2="46413"/>
                        <a14:foregroundMark x1="5000" y1="46413" x2="5114" y2="49565"/>
                        <a14:foregroundMark x1="5114" y1="49565" x2="5227" y2="51630"/>
                        <a14:foregroundMark x1="5227" y1="51630" x2="5455" y2="53804"/>
                        <a14:foregroundMark x1="19432" y1="34674" x2="26136" y2="31739"/>
                        <a14:foregroundMark x1="26136" y1="31739" x2="34886" y2="31522"/>
                        <a14:foregroundMark x1="34886" y1="31522" x2="45341" y2="31522"/>
                        <a14:foregroundMark x1="45341" y1="31522" x2="69318" y2="30000"/>
                        <a14:foregroundMark x1="29432" y1="29891" x2="39205" y2="29022"/>
                        <a14:foregroundMark x1="39205" y1="29022" x2="54886" y2="29022"/>
                        <a14:foregroundMark x1="54886" y1="29022" x2="71136" y2="28478"/>
                        <a14:foregroundMark x1="71136" y1="28478" x2="74773" y2="36739"/>
                        <a14:foregroundMark x1="74773" y1="36739" x2="73182" y2="47174"/>
                        <a14:foregroundMark x1="30682" y1="36413" x2="24205" y2="39674"/>
                        <a14:foregroundMark x1="24205" y1="39674" x2="29659" y2="46522"/>
                        <a14:foregroundMark x1="29659" y1="46522" x2="40227" y2="43261"/>
                        <a14:foregroundMark x1="21705" y1="49348" x2="33636" y2="49348"/>
                        <a14:foregroundMark x1="33636" y1="49348" x2="38750" y2="46739"/>
                        <a14:foregroundMark x1="63523" y1="38370" x2="66932" y2="46196"/>
                        <a14:foregroundMark x1="66932" y1="46196" x2="70114" y2="49674"/>
                      </a14:backgroundRemoval>
                    </a14:imgEffect>
                  </a14:imgLayer>
                </a14:imgProps>
              </a:ext>
              <a:ext uri="{28A0092B-C50C-407E-A947-70E740481C1C}">
                <a14:useLocalDpi xmlns:a14="http://schemas.microsoft.com/office/drawing/2010/main" val="0"/>
              </a:ext>
            </a:extLst>
          </a:blip>
          <a:stretch>
            <a:fillRect/>
          </a:stretch>
        </p:blipFill>
        <p:spPr>
          <a:xfrm>
            <a:off x="7096740" y="2024297"/>
            <a:ext cx="778122" cy="813491"/>
          </a:xfrm>
          <a:prstGeom prst="rect">
            <a:avLst/>
          </a:prstGeom>
        </p:spPr>
      </p:pic>
    </p:spTree>
    <p:extLst>
      <p:ext uri="{BB962C8B-B14F-4D97-AF65-F5344CB8AC3E}">
        <p14:creationId xmlns:p14="http://schemas.microsoft.com/office/powerpoint/2010/main" val="12128048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graphicEl>
                                              <a:dgm id="{C5EB940F-C15F-4BBA-B6ED-FFB3535F63F1}"/>
                                            </p:graphicEl>
                                          </p:spTgt>
                                        </p:tgtEl>
                                        <p:attrNameLst>
                                          <p:attrName>style.visibility</p:attrName>
                                        </p:attrNameLst>
                                      </p:cBhvr>
                                      <p:to>
                                        <p:strVal val="visible"/>
                                      </p:to>
                                    </p:set>
                                    <p:animEffect transition="in" filter="fade">
                                      <p:cBhvr>
                                        <p:cTn id="11" dur="500"/>
                                        <p:tgtEl>
                                          <p:spTgt spid="36">
                                            <p:graphicEl>
                                              <a:dgm id="{C5EB940F-C15F-4BBA-B6ED-FFB3535F63F1}"/>
                                            </p:graphic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par>
                                <p:cTn id="20" presetID="10" presetClass="entr" presetSubtype="0"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par>
                                <p:cTn id="23" presetID="10"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par>
                                <p:cTn id="26" presetID="10" presetClass="entr" presetSubtype="0" fill="hold"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10" presetClass="entr" presetSubtype="0"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left)">
                                      <p:cBhvr>
                                        <p:cTn id="39" dur="500"/>
                                        <p:tgtEl>
                                          <p:spTgt spid="48"/>
                                        </p:tgtEl>
                                      </p:cBhvr>
                                    </p:animEffec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36">
                                            <p:graphicEl>
                                              <a:dgm id="{B5364AC0-0487-40D9-97B0-015DFD3F002F}"/>
                                            </p:graphicEl>
                                          </p:spTgt>
                                        </p:tgtEl>
                                        <p:attrNameLst>
                                          <p:attrName>style.visibility</p:attrName>
                                        </p:attrNameLst>
                                      </p:cBhvr>
                                      <p:to>
                                        <p:strVal val="visible"/>
                                      </p:to>
                                    </p:set>
                                    <p:animEffect transition="in" filter="fade">
                                      <p:cBhvr>
                                        <p:cTn id="43" dur="500"/>
                                        <p:tgtEl>
                                          <p:spTgt spid="36">
                                            <p:graphicEl>
                                              <a:dgm id="{B5364AC0-0487-40D9-97B0-015DFD3F002F}"/>
                                            </p:graphicEl>
                                          </p:spTgt>
                                        </p:tgtEl>
                                      </p:cBhvr>
                                    </p:animEffect>
                                  </p:childTnLst>
                                </p:cTn>
                              </p:par>
                            </p:childTnLst>
                          </p:cTn>
                        </p:par>
                        <p:par>
                          <p:cTn id="44" fill="hold">
                            <p:stCondLst>
                              <p:cond delay="1000"/>
                            </p:stCondLst>
                            <p:childTnLst>
                              <p:par>
                                <p:cTn id="45" presetID="22" presetClass="entr" presetSubtype="8"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wipe(left)">
                                      <p:cBhvr>
                                        <p:cTn id="52" dur="500"/>
                                        <p:tgtEl>
                                          <p:spTgt spid="49"/>
                                        </p:tgtEl>
                                      </p:cBhvr>
                                    </p:animEffect>
                                  </p:childTnLst>
                                </p:cTn>
                              </p:par>
                            </p:childTnLst>
                          </p:cTn>
                        </p:par>
                        <p:par>
                          <p:cTn id="53" fill="hold">
                            <p:stCondLst>
                              <p:cond delay="500"/>
                            </p:stCondLst>
                            <p:childTnLst>
                              <p:par>
                                <p:cTn id="54" presetID="10" presetClass="entr" presetSubtype="0" fill="hold" grpId="0" nodeType="afterEffect">
                                  <p:stCondLst>
                                    <p:cond delay="0"/>
                                  </p:stCondLst>
                                  <p:childTnLst>
                                    <p:set>
                                      <p:cBhvr>
                                        <p:cTn id="55" dur="1" fill="hold">
                                          <p:stCondLst>
                                            <p:cond delay="0"/>
                                          </p:stCondLst>
                                        </p:cTn>
                                        <p:tgtEl>
                                          <p:spTgt spid="36">
                                            <p:graphicEl>
                                              <a:dgm id="{052A1D0E-CE0F-42D1-ACD1-5713CA10DE43}"/>
                                            </p:graphicEl>
                                          </p:spTgt>
                                        </p:tgtEl>
                                        <p:attrNameLst>
                                          <p:attrName>style.visibility</p:attrName>
                                        </p:attrNameLst>
                                      </p:cBhvr>
                                      <p:to>
                                        <p:strVal val="visible"/>
                                      </p:to>
                                    </p:set>
                                    <p:animEffect transition="in" filter="fade">
                                      <p:cBhvr>
                                        <p:cTn id="56" dur="500"/>
                                        <p:tgtEl>
                                          <p:spTgt spid="36">
                                            <p:graphicEl>
                                              <a:dgm id="{052A1D0E-CE0F-42D1-ACD1-5713CA10DE43}"/>
                                            </p:graphicEl>
                                          </p:spTgt>
                                        </p:tgtEl>
                                      </p:cBhvr>
                                    </p:animEffect>
                                  </p:childTnLst>
                                </p:cTn>
                              </p:par>
                            </p:childTnLst>
                          </p:cTn>
                        </p:par>
                        <p:par>
                          <p:cTn id="57" fill="hold">
                            <p:stCondLst>
                              <p:cond delay="1000"/>
                            </p:stCondLst>
                            <p:childTnLst>
                              <p:par>
                                <p:cTn id="58" presetID="22" presetClass="entr" presetSubtype="8"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left)">
                                      <p:cBhvr>
                                        <p:cTn id="6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uiExpand="1">
        <p:bldSub>
          <a:bldDgm bld="one"/>
        </p:bldSub>
      </p:bldGraphic>
    </p:bldLst>
  </p:timing>
</p:sld>
</file>

<file path=ppt/tags/tag1.xml><?xml version="1.0" encoding="utf-8"?>
<p:tagLst xmlns:a="http://schemas.openxmlformats.org/drawingml/2006/main" xmlns:r="http://schemas.openxmlformats.org/officeDocument/2006/relationships" xmlns:p="http://schemas.openxmlformats.org/presentationml/2006/main">
  <p:tag name="TIMING" val="|9.5|1.5|8.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faultSectionNames xmlns="18105796-cf83-4b27-88ca-d5d2719a53a1" xsi:nil="true"/>
    <NotebookType xmlns="18105796-cf83-4b27-88ca-d5d2719a53a1" xsi:nil="true"/>
    <Has_Teacher_Only_SectionGroup xmlns="18105796-cf83-4b27-88ca-d5d2719a53a1" xsi:nil="true"/>
    <Is_Collaboration_Space_Locked xmlns="18105796-cf83-4b27-88ca-d5d2719a53a1" xsi:nil="true"/>
    <FolderType xmlns="18105796-cf83-4b27-88ca-d5d2719a53a1" xsi:nil="true"/>
    <Owner xmlns="18105796-cf83-4b27-88ca-d5d2719a53a1">
      <UserInfo>
        <DisplayName/>
        <AccountId xsi:nil="true"/>
        <AccountType/>
      </UserInfo>
    </Owner>
    <Teachers xmlns="18105796-cf83-4b27-88ca-d5d2719a53a1">
      <UserInfo>
        <DisplayName/>
        <AccountId xsi:nil="true"/>
        <AccountType/>
      </UserInfo>
    </Teachers>
    <Distribution_Groups xmlns="18105796-cf83-4b27-88ca-d5d2719a53a1" xsi:nil="true"/>
    <Invited_Teachers xmlns="18105796-cf83-4b27-88ca-d5d2719a53a1" xsi:nil="true"/>
    <IsNotebookLocked xmlns="18105796-cf83-4b27-88ca-d5d2719a53a1" xsi:nil="true"/>
    <AppVersion xmlns="18105796-cf83-4b27-88ca-d5d2719a53a1" xsi:nil="true"/>
    <TeamsChannelId xmlns="18105796-cf83-4b27-88ca-d5d2719a53a1" xsi:nil="true"/>
    <Invited_Students xmlns="18105796-cf83-4b27-88ca-d5d2719a53a1" xsi:nil="true"/>
    <CultureName xmlns="18105796-cf83-4b27-88ca-d5d2719a53a1" xsi:nil="true"/>
    <Students xmlns="18105796-cf83-4b27-88ca-d5d2719a53a1">
      <UserInfo>
        <DisplayName/>
        <AccountId xsi:nil="true"/>
        <AccountType/>
      </UserInfo>
    </Students>
    <Templates xmlns="18105796-cf83-4b27-88ca-d5d2719a53a1" xsi:nil="true"/>
    <Self_Registration_Enabled xmlns="18105796-cf83-4b27-88ca-d5d2719a53a1" xsi:nil="true"/>
    <LMS_Mappings xmlns="18105796-cf83-4b27-88ca-d5d2719a53a1" xsi:nil="true"/>
    <Student_Groups xmlns="18105796-cf83-4b27-88ca-d5d2719a53a1">
      <UserInfo>
        <DisplayName/>
        <AccountId xsi:nil="true"/>
        <AccountType/>
      </UserInfo>
    </Student_Groups>
    <Math_Settings xmlns="18105796-cf83-4b27-88ca-d5d2719a53a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0D97494ECB78F49B5A4AB5D9614FE4B" ma:contentTypeVersion="33" ma:contentTypeDescription="Create a new document." ma:contentTypeScope="" ma:versionID="d9f0ca27966aec94b2b07e481780d824">
  <xsd:schema xmlns:xsd="http://www.w3.org/2001/XMLSchema" xmlns:xs="http://www.w3.org/2001/XMLSchema" xmlns:p="http://schemas.microsoft.com/office/2006/metadata/properties" xmlns:ns3="03595299-08f6-463a-a090-badb98e24c63" xmlns:ns4="18105796-cf83-4b27-88ca-d5d2719a53a1" targetNamespace="http://schemas.microsoft.com/office/2006/metadata/properties" ma:root="true" ma:fieldsID="75cfb1d0103b38a006aeb32863fecd78" ns3:_="" ns4:_="">
    <xsd:import namespace="03595299-08f6-463a-a090-badb98e24c63"/>
    <xsd:import namespace="18105796-cf83-4b27-88ca-d5d2719a53a1"/>
    <xsd:element name="properties">
      <xsd:complexType>
        <xsd:sequence>
          <xsd:element name="documentManagement">
            <xsd:complexType>
              <xsd:all>
                <xsd:element ref="ns3:SharedWithUsers"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3:SharedWithDetails" minOccurs="0"/>
                <xsd:element ref="ns3:SharingHintHash" minOccurs="0"/>
                <xsd:element ref="ns4:MediaServiceGenerationTime" minOccurs="0"/>
                <xsd:element ref="ns4:MediaServiceEventHashCode" minOccurs="0"/>
                <xsd:element ref="ns4:NotebookType" minOccurs="0"/>
                <xsd:element ref="ns4:FolderType" minOccurs="0"/>
                <xsd:element ref="ns4:CultureName" minOccurs="0"/>
                <xsd:element ref="ns4:AppVersion" minOccurs="0"/>
                <xsd:element ref="ns4:TeamsChannelId" minOccurs="0"/>
                <xsd:element ref="ns4:Owner" minOccurs="0"/>
                <xsd:element ref="ns4:Math_Settings" minOccurs="0"/>
                <xsd:element ref="ns4:DefaultSectionNames" minOccurs="0"/>
                <xsd:element ref="ns4:Templates" minOccurs="0"/>
                <xsd:element ref="ns4:Teachers" minOccurs="0"/>
                <xsd:element ref="ns4:Students" minOccurs="0"/>
                <xsd:element ref="ns4:Student_Groups" minOccurs="0"/>
                <xsd:element ref="ns4:Distribution_Groups" minOccurs="0"/>
                <xsd:element ref="ns4:LMS_Mappings" minOccurs="0"/>
                <xsd:element ref="ns4:Invited_Teachers" minOccurs="0"/>
                <xsd:element ref="ns4:Invited_Students" minOccurs="0"/>
                <xsd:element ref="ns4:Self_Registration_Enabled" minOccurs="0"/>
                <xsd:element ref="ns4:Has_Teacher_Only_SectionGroup" minOccurs="0"/>
                <xsd:element ref="ns4:Is_Collaboration_Space_Locked" minOccurs="0"/>
                <xsd:element ref="ns4:IsNotebookLocked"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595299-08f6-463a-a090-badb98e24c6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105796-cf83-4b27-88ca-d5d2719a53a1" elementFormDefault="qualified">
    <xsd:import namespace="http://schemas.microsoft.com/office/2006/documentManagement/types"/>
    <xsd:import namespace="http://schemas.microsoft.com/office/infopath/2007/PartnerControls"/>
    <xsd:element name="MediaServiceMetadata" ma:index="9" nillable="true" ma:displayName="MediaServiceMetadata" ma:description="" ma:hidden="true" ma:internalName="MediaServiceMetadata" ma:readOnly="true">
      <xsd:simpleType>
        <xsd:restriction base="dms:Note"/>
      </xsd:simpleType>
    </xsd:element>
    <xsd:element name="MediaServiceFastMetadata" ma:index="10" nillable="true" ma:displayName="MediaServiceFastMetadata" ma:description="" ma:hidden="true" ma:internalName="MediaServiceFastMetadata" ma:readOnly="true">
      <xsd:simpleType>
        <xsd:restriction base="dms:Note"/>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AutoTags" ma:index="12" nillable="true" ma:displayName="MediaServiceAutoTags" ma:description="" ma:internalName="MediaServiceAutoTags" ma:readOnly="true">
      <xsd:simpleType>
        <xsd:restriction base="dms:Text"/>
      </xsd:simpleType>
    </xsd:element>
    <xsd:element name="MediaServiceLocation" ma:index="13" nillable="true" ma:displayName="MediaServiceLocation" ma:description="" ma:internalName="MediaServiceLocatio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NotebookType" ma:index="19" nillable="true" ma:displayName="Notebook Type" ma:internalName="NotebookType">
      <xsd:simpleType>
        <xsd:restriction base="dms:Text"/>
      </xsd:simpleType>
    </xsd:element>
    <xsd:element name="FolderType" ma:index="20" nillable="true" ma:displayName="Folder Type" ma:internalName="FolderType">
      <xsd:simpleType>
        <xsd:restriction base="dms:Text"/>
      </xsd:simpleType>
    </xsd:element>
    <xsd:element name="CultureName" ma:index="21" nillable="true" ma:displayName="Culture Name" ma:internalName="CultureName">
      <xsd:simpleType>
        <xsd:restriction base="dms:Text"/>
      </xsd:simpleType>
    </xsd:element>
    <xsd:element name="AppVersion" ma:index="22" nillable="true" ma:displayName="App Version" ma:internalName="AppVersion">
      <xsd:simpleType>
        <xsd:restriction base="dms:Text"/>
      </xsd:simpleType>
    </xsd:element>
    <xsd:element name="TeamsChannelId" ma:index="23" nillable="true" ma:displayName="Teams Channel Id" ma:internalName="TeamsChannelId">
      <xsd:simpleType>
        <xsd:restriction base="dms:Text"/>
      </xsd:simpleType>
    </xsd:element>
    <xsd:element name="Owner" ma:index="24"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5" nillable="true" ma:displayName="Math Settings" ma:internalName="Math_Settings">
      <xsd:simpleType>
        <xsd:restriction base="dms:Text"/>
      </xsd:simpleType>
    </xsd:element>
    <xsd:element name="DefaultSectionNames" ma:index="26" nillable="true" ma:displayName="Default Section Names" ma:internalName="DefaultSectionNames">
      <xsd:simpleType>
        <xsd:restriction base="dms:Note">
          <xsd:maxLength value="255"/>
        </xsd:restriction>
      </xsd:simpleType>
    </xsd:element>
    <xsd:element name="Templates" ma:index="27" nillable="true" ma:displayName="Templates" ma:internalName="Templates">
      <xsd:simpleType>
        <xsd:restriction base="dms:Note">
          <xsd:maxLength value="255"/>
        </xsd:restriction>
      </xsd:simpleType>
    </xsd:element>
    <xsd:element name="Teachers" ma:index="28"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9"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0"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31" nillable="true" ma:displayName="Distribution Groups" ma:internalName="Distribution_Groups">
      <xsd:simpleType>
        <xsd:restriction base="dms:Note">
          <xsd:maxLength value="255"/>
        </xsd:restriction>
      </xsd:simpleType>
    </xsd:element>
    <xsd:element name="LMS_Mappings" ma:index="32" nillable="true" ma:displayName="LMS Mappings" ma:internalName="LMS_Mappings">
      <xsd:simpleType>
        <xsd:restriction base="dms:Note">
          <xsd:maxLength value="255"/>
        </xsd:restriction>
      </xsd:simpleType>
    </xsd:element>
    <xsd:element name="Invited_Teachers" ma:index="33" nillable="true" ma:displayName="Invited Teachers" ma:internalName="Invited_Teachers">
      <xsd:simpleType>
        <xsd:restriction base="dms:Note">
          <xsd:maxLength value="255"/>
        </xsd:restriction>
      </xsd:simpleType>
    </xsd:element>
    <xsd:element name="Invited_Students" ma:index="34" nillable="true" ma:displayName="Invited Students" ma:internalName="Invited_Students">
      <xsd:simpleType>
        <xsd:restriction base="dms:Note">
          <xsd:maxLength value="255"/>
        </xsd:restriction>
      </xsd:simpleType>
    </xsd:element>
    <xsd:element name="Self_Registration_Enabled" ma:index="35" nillable="true" ma:displayName="Self Registration Enabled" ma:internalName="Self_Registration_Enabled">
      <xsd:simpleType>
        <xsd:restriction base="dms:Boolean"/>
      </xsd:simpleType>
    </xsd:element>
    <xsd:element name="Has_Teacher_Only_SectionGroup" ma:index="36" nillable="true" ma:displayName="Has Teacher Only SectionGroup" ma:internalName="Has_Teacher_Only_SectionGroup">
      <xsd:simpleType>
        <xsd:restriction base="dms:Boolean"/>
      </xsd:simpleType>
    </xsd:element>
    <xsd:element name="Is_Collaboration_Space_Locked" ma:index="37" nillable="true" ma:displayName="Is Collaboration Space Locked" ma:internalName="Is_Collaboration_Space_Locked">
      <xsd:simpleType>
        <xsd:restriction base="dms:Boolean"/>
      </xsd:simpleType>
    </xsd:element>
    <xsd:element name="IsNotebookLocked" ma:index="38" nillable="true" ma:displayName="Is Notebook Locked" ma:internalName="IsNotebookLocked">
      <xsd:simpleType>
        <xsd:restriction base="dms:Boolean"/>
      </xsd:simpleType>
    </xsd:element>
    <xsd:element name="MediaServiceAutoKeyPoints" ma:index="39" nillable="true" ma:displayName="MediaServiceAutoKeyPoints" ma:hidden="true" ma:internalName="MediaServiceAutoKeyPoints" ma:readOnly="true">
      <xsd:simpleType>
        <xsd:restriction base="dms:Note"/>
      </xsd:simpleType>
    </xsd:element>
    <xsd:element name="MediaServiceKeyPoints" ma:index="4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4CB2650-0E40-4473-92E0-B9B1866FE5B7}">
  <ds:schemaRefs>
    <ds:schemaRef ds:uri="http://schemas.microsoft.com/office/2006/metadata/properties"/>
    <ds:schemaRef ds:uri="http://schemas.microsoft.com/office/infopath/2007/PartnerControls"/>
    <ds:schemaRef ds:uri="18105796-cf83-4b27-88ca-d5d2719a53a1"/>
  </ds:schemaRefs>
</ds:datastoreItem>
</file>

<file path=customXml/itemProps2.xml><?xml version="1.0" encoding="utf-8"?>
<ds:datastoreItem xmlns:ds="http://schemas.openxmlformats.org/officeDocument/2006/customXml" ds:itemID="{76E2C8E1-79E3-4752-BBB1-E91A181B92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3595299-08f6-463a-a090-badb98e24c63"/>
    <ds:schemaRef ds:uri="18105796-cf83-4b27-88ca-d5d2719a53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85D12D-F35E-4C26-BFA6-580ED900476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Teams Overview</Template>
  <TotalTime>746</TotalTime>
  <Words>632</Words>
  <Application>Microsoft Office PowerPoint</Application>
  <PresentationFormat>Widescreen</PresentationFormat>
  <Paragraphs>95</Paragraphs>
  <Slides>10</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Celestial</vt:lpstr>
      <vt:lpstr>OneDrive, SharePoint &amp; Teams</vt:lpstr>
      <vt:lpstr>Session Outline</vt:lpstr>
      <vt:lpstr>Cloud-based Storage</vt:lpstr>
      <vt:lpstr>OneDrive vs Teams Vs SharePoint</vt:lpstr>
      <vt:lpstr>Session Outline</vt:lpstr>
      <vt:lpstr>Session Outline</vt:lpstr>
      <vt:lpstr>What are Teams?</vt:lpstr>
      <vt:lpstr>What are Teams?</vt:lpstr>
      <vt:lpstr>What are Channels?</vt:lpstr>
      <vt:lpstr>Session Outline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Outlook</dc:title>
  <dc:creator>Dallas Stuart</dc:creator>
  <cp:lastModifiedBy>Dallas</cp:lastModifiedBy>
  <cp:revision>3</cp:revision>
  <dcterms:created xsi:type="dcterms:W3CDTF">2020-06-05T11:14:53Z</dcterms:created>
  <dcterms:modified xsi:type="dcterms:W3CDTF">2023-02-01T14:46:27Z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0x01010080D97494ECB78F49B5A4AB5D9614FE4B</vt:lpwstr>
  </property>
</Properties>
</file>