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71" r:id="rId6"/>
    <p:sldId id="273" r:id="rId7"/>
    <p:sldId id="27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C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lman, Katie" userId="S::katie.holman@historicengland.org.uk::2fa0af2e-5b4e-41ff-8e2f-512829f918f6" providerId="AD" clId="Web-{EFCC8619-70CF-47DD-B51A-E485637CD80E}"/>
    <pc:docChg chg="modSld">
      <pc:chgData name="Holman, Katie" userId="S::katie.holman@historicengland.org.uk::2fa0af2e-5b4e-41ff-8e2f-512829f918f6" providerId="AD" clId="Web-{EFCC8619-70CF-47DD-B51A-E485637CD80E}" dt="2020-07-23T13:41:06.834" v="3"/>
      <pc:docMkLst>
        <pc:docMk/>
      </pc:docMkLst>
      <pc:sldChg chg="addSp delSp">
        <pc:chgData name="Holman, Katie" userId="S::katie.holman@historicengland.org.uk::2fa0af2e-5b4e-41ff-8e2f-512829f918f6" providerId="AD" clId="Web-{EFCC8619-70CF-47DD-B51A-E485637CD80E}" dt="2020-07-23T13:41:06.834" v="3"/>
        <pc:sldMkLst>
          <pc:docMk/>
          <pc:sldMk cId="2677705872" sldId="256"/>
        </pc:sldMkLst>
        <pc:inkChg chg="add del">
          <ac:chgData name="Holman, Katie" userId="S::katie.holman@historicengland.org.uk::2fa0af2e-5b4e-41ff-8e2f-512829f918f6" providerId="AD" clId="Web-{EFCC8619-70CF-47DD-B51A-E485637CD80E}" dt="2020-07-23T13:41:06.834" v="3"/>
          <ac:inkMkLst>
            <pc:docMk/>
            <pc:sldMk cId="2677705872" sldId="256"/>
            <ac:inkMk id="5" creationId="{30DB21C0-0920-4DA7-8C3F-D32885D37F54}"/>
          </ac:inkMkLst>
        </pc:inkChg>
        <pc:inkChg chg="add del">
          <ac:chgData name="Holman, Katie" userId="S::katie.holman@historicengland.org.uk::2fa0af2e-5b4e-41ff-8e2f-512829f918f6" providerId="AD" clId="Web-{EFCC8619-70CF-47DD-B51A-E485637CD80E}" dt="2020-07-23T13:41:04.631" v="2"/>
          <ac:inkMkLst>
            <pc:docMk/>
            <pc:sldMk cId="2677705872" sldId="256"/>
            <ac:inkMk id="6" creationId="{F0F9CCD1-F7D2-4E95-BD41-983B9D8D4774}"/>
          </ac:inkMkLst>
        </pc:inkChg>
      </pc:sldChg>
    </pc:docChg>
  </pc:docChgLst>
  <pc:docChgLst>
    <pc:chgData name="Stuart, Dallas" userId="add81d3e-c09f-452c-bc93-3c8bca406818" providerId="ADAL" clId="{0E62C1B9-543F-46E8-BC5E-65D9B99879FF}"/>
    <pc:docChg chg="undo custSel mod addSld delSld modSld addMainMaster delMainMaster modMainMaster">
      <pc:chgData name="Stuart, Dallas" userId="add81d3e-c09f-452c-bc93-3c8bca406818" providerId="ADAL" clId="{0E62C1B9-543F-46E8-BC5E-65D9B99879FF}" dt="2020-06-26T14:07:04.934" v="28"/>
      <pc:docMkLst>
        <pc:docMk/>
      </pc:docMkLst>
      <pc:sldChg chg="addSp delSp modSp add mod setBg">
        <pc:chgData name="Stuart, Dallas" userId="add81d3e-c09f-452c-bc93-3c8bca406818" providerId="ADAL" clId="{0E62C1B9-543F-46E8-BC5E-65D9B99879FF}" dt="2020-06-26T14:03:10.626" v="17" actId="478"/>
        <pc:sldMkLst>
          <pc:docMk/>
          <pc:sldMk cId="202161283" sldId="276"/>
        </pc:sldMkLst>
        <pc:spChg chg="add mod">
          <ac:chgData name="Stuart, Dallas" userId="add81d3e-c09f-452c-bc93-3c8bca406818" providerId="ADAL" clId="{0E62C1B9-543F-46E8-BC5E-65D9B99879FF}" dt="2020-06-26T14:02:52.002" v="16" actId="207"/>
          <ac:spMkLst>
            <pc:docMk/>
            <pc:sldMk cId="202161283" sldId="276"/>
            <ac:spMk id="4" creationId="{031F3CC7-21A1-480C-9929-AB4BBDC927C1}"/>
          </ac:spMkLst>
        </pc:spChg>
        <pc:spChg chg="del">
          <ac:chgData name="Stuart, Dallas" userId="add81d3e-c09f-452c-bc93-3c8bca406818" providerId="ADAL" clId="{0E62C1B9-543F-46E8-BC5E-65D9B99879FF}" dt="2020-06-26T14:00:55.383" v="11" actId="931"/>
          <ac:spMkLst>
            <pc:docMk/>
            <pc:sldMk cId="202161283" sldId="276"/>
            <ac:spMk id="5" creationId="{B2295D86-0C72-439B-9EA8-089618E9BCD1}"/>
          </ac:spMkLst>
        </pc:spChg>
        <pc:spChg chg="add mod">
          <ac:chgData name="Stuart, Dallas" userId="add81d3e-c09f-452c-bc93-3c8bca406818" providerId="ADAL" clId="{0E62C1B9-543F-46E8-BC5E-65D9B99879FF}" dt="2020-06-26T14:03:10.626" v="17" actId="478"/>
          <ac:spMkLst>
            <pc:docMk/>
            <pc:sldMk cId="202161283" sldId="276"/>
            <ac:spMk id="7" creationId="{2F693730-9820-4699-B642-7EF5FA970B57}"/>
          </ac:spMkLst>
        </pc:spChg>
        <pc:spChg chg="mod">
          <ac:chgData name="Stuart, Dallas" userId="add81d3e-c09f-452c-bc93-3c8bca406818" providerId="ADAL" clId="{0E62C1B9-543F-46E8-BC5E-65D9B99879FF}" dt="2020-06-26T14:01:13.260" v="14" actId="26606"/>
          <ac:spMkLst>
            <pc:docMk/>
            <pc:sldMk cId="202161283" sldId="276"/>
            <ac:spMk id="5122" creationId="{00000000-0000-0000-0000-000000000000}"/>
          </ac:spMkLst>
        </pc:spChg>
        <pc:spChg chg="mod ord">
          <ac:chgData name="Stuart, Dallas" userId="add81d3e-c09f-452c-bc93-3c8bca406818" providerId="ADAL" clId="{0E62C1B9-543F-46E8-BC5E-65D9B99879FF}" dt="2020-06-26T14:01:13.260" v="14" actId="26606"/>
          <ac:spMkLst>
            <pc:docMk/>
            <pc:sldMk cId="202161283" sldId="276"/>
            <ac:spMk id="5123" creationId="{00000000-0000-0000-0000-000000000000}"/>
          </ac:spMkLst>
        </pc:spChg>
        <pc:picChg chg="add del mod">
          <ac:chgData name="Stuart, Dallas" userId="add81d3e-c09f-452c-bc93-3c8bca406818" providerId="ADAL" clId="{0E62C1B9-543F-46E8-BC5E-65D9B99879FF}" dt="2020-06-26T14:03:10.626" v="17" actId="478"/>
          <ac:picMkLst>
            <pc:docMk/>
            <pc:sldMk cId="202161283" sldId="276"/>
            <ac:picMk id="3" creationId="{342364C2-87C5-4EEB-8E28-FEB320826EC6}"/>
          </ac:picMkLst>
        </pc:picChg>
        <pc:picChg chg="add">
          <ac:chgData name="Stuart, Dallas" userId="add81d3e-c09f-452c-bc93-3c8bca406818" providerId="ADAL" clId="{0E62C1B9-543F-46E8-BC5E-65D9B99879FF}" dt="2020-06-26T14:01:13.260" v="14" actId="26606"/>
          <ac:picMkLst>
            <pc:docMk/>
            <pc:sldMk cId="202161283" sldId="276"/>
            <ac:picMk id="72" creationId="{A53ED3FC-3BE8-4F1F-BEF1-74B1C721718A}"/>
          </ac:picMkLst>
        </pc:picChg>
      </pc:sldChg>
      <pc:sldChg chg="addSp modSp add modAnim">
        <pc:chgData name="Stuart, Dallas" userId="add81d3e-c09f-452c-bc93-3c8bca406818" providerId="ADAL" clId="{0E62C1B9-543F-46E8-BC5E-65D9B99879FF}" dt="2020-06-26T14:04:58.623" v="18"/>
        <pc:sldMkLst>
          <pc:docMk/>
          <pc:sldMk cId="1333165247" sldId="277"/>
        </pc:sldMkLst>
        <pc:picChg chg="add mod">
          <ac:chgData name="Stuart, Dallas" userId="add81d3e-c09f-452c-bc93-3c8bca406818" providerId="ADAL" clId="{0E62C1B9-543F-46E8-BC5E-65D9B99879FF}" dt="2020-06-26T14:04:58.623" v="18"/>
          <ac:picMkLst>
            <pc:docMk/>
            <pc:sldMk cId="1333165247" sldId="277"/>
            <ac:picMk id="2" creationId="{7A3FD76C-F6FB-40D4-8BB8-5E0869606DDC}"/>
          </ac:picMkLst>
        </pc:picChg>
      </pc:sldChg>
      <pc:sldChg chg="add">
        <pc:chgData name="Stuart, Dallas" userId="add81d3e-c09f-452c-bc93-3c8bca406818" providerId="ADAL" clId="{0E62C1B9-543F-46E8-BC5E-65D9B99879FF}" dt="2020-06-26T13:58:00.228" v="5"/>
        <pc:sldMkLst>
          <pc:docMk/>
          <pc:sldMk cId="3891614113" sldId="278"/>
        </pc:sldMkLst>
      </pc:sldChg>
      <pc:sldChg chg="add del">
        <pc:chgData name="Stuart, Dallas" userId="add81d3e-c09f-452c-bc93-3c8bca406818" providerId="ADAL" clId="{0E62C1B9-543F-46E8-BC5E-65D9B99879FF}" dt="2020-06-26T13:58:27.455" v="8" actId="27028"/>
        <pc:sldMkLst>
          <pc:docMk/>
          <pc:sldMk cId="2098767350" sldId="279"/>
        </pc:sldMkLst>
      </pc:sldChg>
      <pc:sldChg chg="addSp modSp add">
        <pc:chgData name="Stuart, Dallas" userId="add81d3e-c09f-452c-bc93-3c8bca406818" providerId="ADAL" clId="{0E62C1B9-543F-46E8-BC5E-65D9B99879FF}" dt="2020-06-26T14:06:27.977" v="22" actId="13822"/>
        <pc:sldMkLst>
          <pc:docMk/>
          <pc:sldMk cId="2564736294" sldId="279"/>
        </pc:sldMkLst>
        <pc:spChg chg="add mod">
          <ac:chgData name="Stuart, Dallas" userId="add81d3e-c09f-452c-bc93-3c8bca406818" providerId="ADAL" clId="{0E62C1B9-543F-46E8-BC5E-65D9B99879FF}" dt="2020-06-26T14:06:10.539" v="20" actId="11529"/>
          <ac:spMkLst>
            <pc:docMk/>
            <pc:sldMk cId="2564736294" sldId="279"/>
            <ac:spMk id="4" creationId="{CAF314E8-1913-499E-8C90-E0B82B4D110C}"/>
          </ac:spMkLst>
        </pc:spChg>
        <pc:spChg chg="add mod">
          <ac:chgData name="Stuart, Dallas" userId="add81d3e-c09f-452c-bc93-3c8bca406818" providerId="ADAL" clId="{0E62C1B9-543F-46E8-BC5E-65D9B99879FF}" dt="2020-06-26T14:06:27.977" v="22" actId="13822"/>
          <ac:spMkLst>
            <pc:docMk/>
            <pc:sldMk cId="2564736294" sldId="279"/>
            <ac:spMk id="5" creationId="{3FD3129F-8BE3-43C7-A645-138A648760A0}"/>
          </ac:spMkLst>
        </pc:spChg>
      </pc:sldChg>
      <pc:sldChg chg="modSp add modTransition">
        <pc:chgData name="Stuart, Dallas" userId="add81d3e-c09f-452c-bc93-3c8bca406818" providerId="ADAL" clId="{0E62C1B9-543F-46E8-BC5E-65D9B99879FF}" dt="2020-06-26T14:07:04.934" v="28"/>
        <pc:sldMkLst>
          <pc:docMk/>
          <pc:sldMk cId="1514520123" sldId="280"/>
        </pc:sldMkLst>
        <pc:spChg chg="mod">
          <ac:chgData name="Stuart, Dallas" userId="add81d3e-c09f-452c-bc93-3c8bca406818" providerId="ADAL" clId="{0E62C1B9-543F-46E8-BC5E-65D9B99879FF}" dt="2020-06-26T14:06:44.129" v="26" actId="14100"/>
          <ac:spMkLst>
            <pc:docMk/>
            <pc:sldMk cId="1514520123" sldId="280"/>
            <ac:spMk id="4" creationId="{CAF314E8-1913-499E-8C90-E0B82B4D110C}"/>
          </ac:spMkLst>
        </pc:spChg>
        <pc:spChg chg="mod">
          <ac:chgData name="Stuart, Dallas" userId="add81d3e-c09f-452c-bc93-3c8bca406818" providerId="ADAL" clId="{0E62C1B9-543F-46E8-BC5E-65D9B99879FF}" dt="2020-06-26T14:06:50.604" v="27" actId="13822"/>
          <ac:spMkLst>
            <pc:docMk/>
            <pc:sldMk cId="1514520123" sldId="280"/>
            <ac:spMk id="5" creationId="{3FD3129F-8BE3-43C7-A645-138A648760A0}"/>
          </ac:spMkLst>
        </pc:spChg>
      </pc:sldChg>
      <pc:sldMasterChg chg="add del addSldLayout delSldLayout">
        <pc:chgData name="Stuart, Dallas" userId="add81d3e-c09f-452c-bc93-3c8bca406818" providerId="ADAL" clId="{0E62C1B9-543F-46E8-BC5E-65D9B99879FF}" dt="2020-06-26T13:58:27.455" v="8" actId="27028"/>
        <pc:sldMasterMkLst>
          <pc:docMk/>
          <pc:sldMasterMk cId="0" sldId="2147483655"/>
        </pc:sldMasterMkLst>
        <pc:sldLayoutChg chg="add del">
          <pc:chgData name="Stuart, Dallas" userId="add81d3e-c09f-452c-bc93-3c8bca406818" providerId="ADAL" clId="{0E62C1B9-543F-46E8-BC5E-65D9B99879FF}" dt="2020-06-26T13:58:27.455" v="8" actId="27028"/>
          <pc:sldLayoutMkLst>
            <pc:docMk/>
            <pc:sldMasterMk cId="0" sldId="2147483655"/>
            <pc:sldLayoutMk cId="0" sldId="2147483656"/>
          </pc:sldLayoutMkLst>
        </pc:sldLayoutChg>
      </pc:sldMasterChg>
      <pc:sldMasterChg chg="addSldLayout">
        <pc:chgData name="Stuart, Dallas" userId="add81d3e-c09f-452c-bc93-3c8bca406818" providerId="ADAL" clId="{0E62C1B9-543F-46E8-BC5E-65D9B99879FF}" dt="2020-06-26T13:58:00.228" v="4" actId="27028"/>
        <pc:sldMasterMkLst>
          <pc:docMk/>
          <pc:sldMasterMk cId="4125943452" sldId="2147483660"/>
        </pc:sldMasterMkLst>
        <pc:sldLayoutChg chg="add">
          <pc:chgData name="Stuart, Dallas" userId="add81d3e-c09f-452c-bc93-3c8bca406818" providerId="ADAL" clId="{0E62C1B9-543F-46E8-BC5E-65D9B99879FF}" dt="2020-06-26T13:58:00.228" v="4" actId="27028"/>
          <pc:sldLayoutMkLst>
            <pc:docMk/>
            <pc:sldMasterMk cId="4125943452" sldId="2147483660"/>
            <pc:sldLayoutMk cId="1492554146" sldId="2147483678"/>
          </pc:sldLayoutMkLst>
        </pc:sldLayoutChg>
      </pc:sldMasterChg>
      <pc:sldMasterChg chg="modTransition modSldLayout">
        <pc:chgData name="Stuart, Dallas" userId="add81d3e-c09f-452c-bc93-3c8bca406818" providerId="ADAL" clId="{0E62C1B9-543F-46E8-BC5E-65D9B99879FF}" dt="2020-06-26T13:59:29.248" v="10"/>
        <pc:sldMasterMkLst>
          <pc:docMk/>
          <pc:sldMasterMk cId="3362793731" sldId="2147483679"/>
        </pc:sldMasterMkLst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804395946" sldId="2147483680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1143901257" sldId="2147483681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1073084499" sldId="2147483682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1679504278" sldId="2147483683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2327021279" sldId="2147483684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128388895" sldId="2147483685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1786614034" sldId="2147483686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747477943" sldId="2147483687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4083730078" sldId="2147483688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193669572" sldId="2147483689"/>
          </pc:sldLayoutMkLst>
        </pc:sldLayoutChg>
        <pc:sldLayoutChg chg="modTransition">
          <pc:chgData name="Stuart, Dallas" userId="add81d3e-c09f-452c-bc93-3c8bca406818" providerId="ADAL" clId="{0E62C1B9-543F-46E8-BC5E-65D9B99879FF}" dt="2020-06-26T13:59:29.248" v="10"/>
          <pc:sldLayoutMkLst>
            <pc:docMk/>
            <pc:sldMasterMk cId="3362793731" sldId="2147483679"/>
            <pc:sldLayoutMk cId="2537533247" sldId="2147483690"/>
          </pc:sldLayoutMkLst>
        </pc:sldLayoutChg>
      </pc:sldMasterChg>
    </pc:docChg>
  </pc:docChgLst>
  <pc:docChgLst>
    <pc:chgData name="Kennedy, Joanne" userId="S::joanne.kennedy@historicengland.org.uk::00d5dd6f-2c57-407f-ba9d-d39a00be3759" providerId="AD" clId="Web-{8896D235-496B-44FD-B2DD-7FA7628978A9}"/>
    <pc:docChg chg="modSld">
      <pc:chgData name="Kennedy, Joanne" userId="S::joanne.kennedy@historicengland.org.uk::00d5dd6f-2c57-407f-ba9d-d39a00be3759" providerId="AD" clId="Web-{8896D235-496B-44FD-B2DD-7FA7628978A9}" dt="2020-07-23T13:41:15.469" v="2" actId="1076"/>
      <pc:docMkLst>
        <pc:docMk/>
      </pc:docMkLst>
      <pc:sldChg chg="modSp">
        <pc:chgData name="Kennedy, Joanne" userId="S::joanne.kennedy@historicengland.org.uk::00d5dd6f-2c57-407f-ba9d-d39a00be3759" providerId="AD" clId="Web-{8896D235-496B-44FD-B2DD-7FA7628978A9}" dt="2020-07-23T13:41:15.469" v="2" actId="1076"/>
        <pc:sldMkLst>
          <pc:docMk/>
          <pc:sldMk cId="3938931569" sldId="274"/>
        </pc:sldMkLst>
        <pc:grpChg chg="mod">
          <ac:chgData name="Kennedy, Joanne" userId="S::joanne.kennedy@historicengland.org.uk::00d5dd6f-2c57-407f-ba9d-d39a00be3759" providerId="AD" clId="Web-{8896D235-496B-44FD-B2DD-7FA7628978A9}" dt="2020-07-23T13:41:01.860" v="1" actId="1076"/>
          <ac:grpSpMkLst>
            <pc:docMk/>
            <pc:sldMk cId="3938931569" sldId="274"/>
            <ac:grpSpMk id="27" creationId="{968BCBEA-593E-4EAF-9C3F-A1CBAA5EAAC0}"/>
          </ac:grpSpMkLst>
        </pc:grpChg>
        <pc:cxnChg chg="mod">
          <ac:chgData name="Kennedy, Joanne" userId="S::joanne.kennedy@historicengland.org.uk::00d5dd6f-2c57-407f-ba9d-d39a00be3759" providerId="AD" clId="Web-{8896D235-496B-44FD-B2DD-7FA7628978A9}" dt="2020-07-23T13:41:15.469" v="2" actId="1076"/>
          <ac:cxnSpMkLst>
            <pc:docMk/>
            <pc:sldMk cId="3938931569" sldId="274"/>
            <ac:cxnSpMk id="4" creationId="{B4883A73-71FD-44A3-B48A-17FDCE2BF2B6}"/>
          </ac:cxnSpMkLst>
        </pc:cxnChg>
      </pc:sldChg>
    </pc:docChg>
  </pc:docChgLst>
  <pc:docChgLst>
    <pc:chgData name="Dallas Stuart" userId="68de197f-ade3-48d2-90b1-7cc855b3a21c" providerId="ADAL" clId="{BD3C7ECC-54C6-4D59-91ED-427CF4C1AE78}"/>
    <pc:docChg chg="modSld sldOrd">
      <pc:chgData name="Dallas Stuart" userId="68de197f-ade3-48d2-90b1-7cc855b3a21c" providerId="ADAL" clId="{BD3C7ECC-54C6-4D59-91ED-427CF4C1AE78}" dt="2020-07-28T12:20:52.978" v="1"/>
      <pc:docMkLst>
        <pc:docMk/>
      </pc:docMkLst>
      <pc:sldChg chg="ord">
        <pc:chgData name="Dallas Stuart" userId="68de197f-ade3-48d2-90b1-7cc855b3a21c" providerId="ADAL" clId="{BD3C7ECC-54C6-4D59-91ED-427CF4C1AE78}" dt="2020-07-28T12:20:52.978" v="1"/>
        <pc:sldMkLst>
          <pc:docMk/>
          <pc:sldMk cId="2677705872" sldId="256"/>
        </pc:sldMkLst>
      </pc:sldChg>
    </pc:docChg>
  </pc:docChgLst>
  <pc:docChgLst>
    <pc:chgData name="Dallas" userId="68de197f-ade3-48d2-90b1-7cc855b3a21c" providerId="ADAL" clId="{2313058C-1337-4F42-B95D-29DE172381E9}"/>
    <pc:docChg chg="addSld delSld modSld">
      <pc:chgData name="Dallas" userId="68de197f-ade3-48d2-90b1-7cc855b3a21c" providerId="ADAL" clId="{2313058C-1337-4F42-B95D-29DE172381E9}" dt="2020-05-28T12:26:59.258" v="12" actId="2696"/>
      <pc:docMkLst>
        <pc:docMk/>
      </pc:docMkLst>
      <pc:sldChg chg="modSp new del">
        <pc:chgData name="Dallas" userId="68de197f-ade3-48d2-90b1-7cc855b3a21c" providerId="ADAL" clId="{2313058C-1337-4F42-B95D-29DE172381E9}" dt="2020-05-28T12:26:59.258" v="12" actId="2696"/>
        <pc:sldMkLst>
          <pc:docMk/>
          <pc:sldMk cId="1668764084" sldId="276"/>
        </pc:sldMkLst>
        <pc:spChg chg="mod">
          <ac:chgData name="Dallas" userId="68de197f-ade3-48d2-90b1-7cc855b3a21c" providerId="ADAL" clId="{2313058C-1337-4F42-B95D-29DE172381E9}" dt="2020-05-28T12:26:29.734" v="11" actId="20577"/>
          <ac:spMkLst>
            <pc:docMk/>
            <pc:sldMk cId="1668764084" sldId="276"/>
            <ac:spMk id="3" creationId="{CC918221-409D-A04A-8C51-E9970863B12D}"/>
          </ac:spMkLst>
        </pc:spChg>
      </pc:sldChg>
    </pc:docChg>
  </pc:docChgLst>
  <pc:docChgLst>
    <pc:chgData name="Freeman, Lorna" userId="S::lorna.freeman@historicengland.org.uk::d4dbb216-ea7b-441b-a96c-8a965177e947" providerId="AD" clId="Web-{E321FEBA-A98F-4D38-92DC-DC379293565D}"/>
    <pc:docChg chg="modSld">
      <pc:chgData name="Freeman, Lorna" userId="S::lorna.freeman@historicengland.org.uk::d4dbb216-ea7b-441b-a96c-8a965177e947" providerId="AD" clId="Web-{E321FEBA-A98F-4D38-92DC-DC379293565D}" dt="2020-07-23T13:41:26.234" v="1" actId="20577"/>
      <pc:docMkLst>
        <pc:docMk/>
      </pc:docMkLst>
      <pc:sldChg chg="modSp">
        <pc:chgData name="Freeman, Lorna" userId="S::lorna.freeman@historicengland.org.uk::d4dbb216-ea7b-441b-a96c-8a965177e947" providerId="AD" clId="Web-{E321FEBA-A98F-4D38-92DC-DC379293565D}" dt="2020-07-23T13:41:26.234" v="1" actId="20577"/>
        <pc:sldMkLst>
          <pc:docMk/>
          <pc:sldMk cId="3898012980" sldId="273"/>
        </pc:sldMkLst>
        <pc:graphicFrameChg chg="modGraphic">
          <ac:chgData name="Freeman, Lorna" userId="S::lorna.freeman@historicengland.org.uk::d4dbb216-ea7b-441b-a96c-8a965177e947" providerId="AD" clId="Web-{E321FEBA-A98F-4D38-92DC-DC379293565D}" dt="2020-07-23T13:41:26.234" v="1" actId="20577"/>
          <ac:graphicFrameMkLst>
            <pc:docMk/>
            <pc:sldMk cId="3898012980" sldId="273"/>
            <ac:graphicFrameMk id="6" creationId="{B87DA3F2-13B8-47DE-BE58-89BE7545CB5B}"/>
          </ac:graphicFrameMkLst>
        </pc:graphicFrameChg>
      </pc:sldChg>
    </pc:docChg>
  </pc:docChgLst>
  <pc:docChgLst>
    <pc:chgData name="Hardy-Plimmer, Vanessa" userId="S::vanessa.hardy-plimmer@historicengland.org.uk::c2ae70d0-08ec-4535-9931-e3fe2065a13d" providerId="AD" clId="Web-{7F670950-4971-4204-A408-CBE91DA30C6F}"/>
    <pc:docChg chg="modSld sldOrd">
      <pc:chgData name="Hardy-Plimmer, Vanessa" userId="S::vanessa.hardy-plimmer@historicengland.org.uk::c2ae70d0-08ec-4535-9931-e3fe2065a13d" providerId="AD" clId="Web-{7F670950-4971-4204-A408-CBE91DA30C6F}" dt="2020-07-23T13:41:04.866" v="3" actId="1076"/>
      <pc:docMkLst>
        <pc:docMk/>
      </pc:docMkLst>
      <pc:sldChg chg="modSp ord">
        <pc:chgData name="Hardy-Plimmer, Vanessa" userId="S::vanessa.hardy-plimmer@historicengland.org.uk::c2ae70d0-08ec-4535-9931-e3fe2065a13d" providerId="AD" clId="Web-{7F670950-4971-4204-A408-CBE91DA30C6F}" dt="2020-07-23T13:41:04.866" v="3" actId="1076"/>
        <pc:sldMkLst>
          <pc:docMk/>
          <pc:sldMk cId="116023466" sldId="271"/>
        </pc:sldMkLst>
        <pc:picChg chg="mod">
          <ac:chgData name="Hardy-Plimmer, Vanessa" userId="S::vanessa.hardy-plimmer@historicengland.org.uk::c2ae70d0-08ec-4535-9931-e3fe2065a13d" providerId="AD" clId="Web-{7F670950-4971-4204-A408-CBE91DA30C6F}" dt="2020-07-23T13:41:03.022" v="2" actId="1076"/>
          <ac:picMkLst>
            <pc:docMk/>
            <pc:sldMk cId="116023466" sldId="271"/>
            <ac:picMk id="11" creationId="{0C4A61E3-57D9-4B0F-8FA3-0E5AC13F6F96}"/>
          </ac:picMkLst>
        </pc:picChg>
        <pc:picChg chg="mod">
          <ac:chgData name="Hardy-Plimmer, Vanessa" userId="S::vanessa.hardy-plimmer@historicengland.org.uk::c2ae70d0-08ec-4535-9931-e3fe2065a13d" providerId="AD" clId="Web-{7F670950-4971-4204-A408-CBE91DA30C6F}" dt="2020-07-23T13:41:04.866" v="3" actId="1076"/>
          <ac:picMkLst>
            <pc:docMk/>
            <pc:sldMk cId="116023466" sldId="271"/>
            <ac:picMk id="13" creationId="{1D295965-34E3-45C0-9B23-4E3106CA5396}"/>
          </ac:picMkLst>
        </pc:picChg>
      </pc:sldChg>
    </pc:docChg>
  </pc:docChgLst>
  <pc:docChgLst>
    <pc:chgData name="Dallas ..." userId="68de197f-ade3-48d2-90b1-7cc855b3a21c" providerId="ADAL" clId="{14CCE61F-9AAF-44E3-AB4D-E4659BD23C3F}"/>
    <pc:docChg chg="delSld">
      <pc:chgData name="Dallas ..." userId="68de197f-ade3-48d2-90b1-7cc855b3a21c" providerId="ADAL" clId="{14CCE61F-9AAF-44E3-AB4D-E4659BD23C3F}" dt="2019-04-26T08:16:55.666" v="0" actId="2696"/>
      <pc:docMkLst>
        <pc:docMk/>
      </pc:docMkLst>
      <pc:sldChg chg="del">
        <pc:chgData name="Dallas ..." userId="68de197f-ade3-48d2-90b1-7cc855b3a21c" providerId="ADAL" clId="{14CCE61F-9AAF-44E3-AB4D-E4659BD23C3F}" dt="2019-04-26T08:16:55.666" v="0" actId="2696"/>
        <pc:sldMkLst>
          <pc:docMk/>
          <pc:sldMk cId="2416730435" sldId="261"/>
        </pc:sldMkLst>
      </pc:sldChg>
    </pc:docChg>
  </pc:docChgLst>
  <pc:docChgLst>
    <pc:chgData name="Dallas ..." userId="68de197f-ade3-48d2-90b1-7cc855b3a21c" providerId="ADAL" clId="{5A37298E-6A59-44F4-821D-D78F22A9FF02}"/>
    <pc:docChg chg="custSel addSld delSld modSld sldOrd modMainMaster">
      <pc:chgData name="Dallas ..." userId="68de197f-ade3-48d2-90b1-7cc855b3a21c" providerId="ADAL" clId="{5A37298E-6A59-44F4-821D-D78F22A9FF02}" dt="2019-09-17T05:54:41.071" v="1326" actId="729"/>
      <pc:docMkLst>
        <pc:docMk/>
      </pc:docMkLst>
      <pc:sldChg chg="modAnim">
        <pc:chgData name="Dallas ..." userId="68de197f-ade3-48d2-90b1-7cc855b3a21c" providerId="ADAL" clId="{5A37298E-6A59-44F4-821D-D78F22A9FF02}" dt="2019-09-09T13:04:48.906" v="1098"/>
        <pc:sldMkLst>
          <pc:docMk/>
          <pc:sldMk cId="2341889141" sldId="257"/>
        </pc:sldMkLst>
      </pc:sldChg>
      <pc:sldChg chg="addSp modSp modTransition modAnim">
        <pc:chgData name="Dallas ..." userId="68de197f-ade3-48d2-90b1-7cc855b3a21c" providerId="ADAL" clId="{5A37298E-6A59-44F4-821D-D78F22A9FF02}" dt="2019-09-09T13:17:16.642" v="1137"/>
        <pc:sldMkLst>
          <pc:docMk/>
          <pc:sldMk cId="35569761" sldId="258"/>
        </pc:sldMkLst>
        <pc:graphicFrameChg chg="add mod">
          <ac:chgData name="Dallas ..." userId="68de197f-ade3-48d2-90b1-7cc855b3a21c" providerId="ADAL" clId="{5A37298E-6A59-44F4-821D-D78F22A9FF02}" dt="2019-09-09T13:15:21.847" v="1103"/>
          <ac:graphicFrameMkLst>
            <pc:docMk/>
            <pc:sldMk cId="35569761" sldId="258"/>
            <ac:graphicFrameMk id="4" creationId="{780620F5-5AC9-4383-95F0-2091C5C63CF1}"/>
          </ac:graphicFrameMkLst>
        </pc:graphicFrameChg>
        <pc:graphicFrameChg chg="mod">
          <ac:chgData name="Dallas ..." userId="68de197f-ade3-48d2-90b1-7cc855b3a21c" providerId="ADAL" clId="{5A37298E-6A59-44F4-821D-D78F22A9FF02}" dt="2019-09-09T10:28:34.734" v="9" actId="20577"/>
          <ac:graphicFrameMkLst>
            <pc:docMk/>
            <pc:sldMk cId="35569761" sldId="258"/>
            <ac:graphicFrameMk id="7" creationId="{37835B34-5704-408B-803E-A50C67E04443}"/>
          </ac:graphicFrameMkLst>
        </pc:graphicFrameChg>
      </pc:sldChg>
      <pc:sldChg chg="modSp del modAnim">
        <pc:chgData name="Dallas ..." userId="68de197f-ade3-48d2-90b1-7cc855b3a21c" providerId="ADAL" clId="{5A37298E-6A59-44F4-821D-D78F22A9FF02}" dt="2019-09-09T13:01:49.572" v="1085" actId="2696"/>
        <pc:sldMkLst>
          <pc:docMk/>
          <pc:sldMk cId="3266921069" sldId="259"/>
        </pc:sldMkLst>
        <pc:graphicFrameChg chg="mod">
          <ac:chgData name="Dallas ..." userId="68de197f-ade3-48d2-90b1-7cc855b3a21c" providerId="ADAL" clId="{5A37298E-6A59-44F4-821D-D78F22A9FF02}" dt="2019-09-09T13:00:49.533" v="1084" actId="13782"/>
          <ac:graphicFrameMkLst>
            <pc:docMk/>
            <pc:sldMk cId="3266921069" sldId="259"/>
            <ac:graphicFrameMk id="4" creationId="{C94E8180-6E65-46DB-9682-0A297B2E51D9}"/>
          </ac:graphicFrameMkLst>
        </pc:graphicFrameChg>
      </pc:sldChg>
      <pc:sldChg chg="modSp">
        <pc:chgData name="Dallas ..." userId="68de197f-ade3-48d2-90b1-7cc855b3a21c" providerId="ADAL" clId="{5A37298E-6A59-44F4-821D-D78F22A9FF02}" dt="2019-09-09T12:59:45.070" v="1082" actId="20577"/>
        <pc:sldMkLst>
          <pc:docMk/>
          <pc:sldMk cId="3474551053" sldId="260"/>
        </pc:sldMkLst>
        <pc:spChg chg="mod">
          <ac:chgData name="Dallas ..." userId="68de197f-ade3-48d2-90b1-7cc855b3a21c" providerId="ADAL" clId="{5A37298E-6A59-44F4-821D-D78F22A9FF02}" dt="2019-09-09T12:58:13.290" v="1076" actId="20577"/>
          <ac:spMkLst>
            <pc:docMk/>
            <pc:sldMk cId="3474551053" sldId="260"/>
            <ac:spMk id="2" creationId="{5029EBB7-482D-4537-B35D-1F6423F0FE4A}"/>
          </ac:spMkLst>
        </pc:spChg>
        <pc:graphicFrameChg chg="mod">
          <ac:chgData name="Dallas ..." userId="68de197f-ade3-48d2-90b1-7cc855b3a21c" providerId="ADAL" clId="{5A37298E-6A59-44F4-821D-D78F22A9FF02}" dt="2019-09-09T12:59:45.070" v="1082" actId="20577"/>
          <ac:graphicFrameMkLst>
            <pc:docMk/>
            <pc:sldMk cId="3474551053" sldId="260"/>
            <ac:graphicFrameMk id="4" creationId="{C470EE86-AA25-4080-B648-DE79449184A5}"/>
          </ac:graphicFrameMkLst>
        </pc:graphicFrameChg>
      </pc:sldChg>
      <pc:sldChg chg="mod ord modAnim modShow">
        <pc:chgData name="Dallas ..." userId="68de197f-ade3-48d2-90b1-7cc855b3a21c" providerId="ADAL" clId="{5A37298E-6A59-44F4-821D-D78F22A9FF02}" dt="2019-09-17T05:54:41.071" v="1326" actId="729"/>
        <pc:sldMkLst>
          <pc:docMk/>
          <pc:sldMk cId="1383732566" sldId="262"/>
        </pc:sldMkLst>
      </pc:sldChg>
      <pc:sldChg chg="modSp add modTransition modAnim">
        <pc:chgData name="Dallas ..." userId="68de197f-ade3-48d2-90b1-7cc855b3a21c" providerId="ADAL" clId="{5A37298E-6A59-44F4-821D-D78F22A9FF02}" dt="2019-09-09T10:29:16.629" v="15"/>
        <pc:sldMkLst>
          <pc:docMk/>
          <pc:sldMk cId="3934124620" sldId="263"/>
        </pc:sldMkLst>
        <pc:graphicFrameChg chg="mod">
          <ac:chgData name="Dallas ..." userId="68de197f-ade3-48d2-90b1-7cc855b3a21c" providerId="ADAL" clId="{5A37298E-6A59-44F4-821D-D78F22A9FF02}" dt="2019-09-09T10:29:00.640" v="13" actId="20577"/>
          <ac:graphicFrameMkLst>
            <pc:docMk/>
            <pc:sldMk cId="3934124620" sldId="263"/>
            <ac:graphicFrameMk id="7" creationId="{37835B34-5704-408B-803E-A50C67E04443}"/>
          </ac:graphicFrameMkLst>
        </pc:graphicFrameChg>
      </pc:sldChg>
      <pc:sldChg chg="add modTransition modAnim">
        <pc:chgData name="Dallas ..." userId="68de197f-ade3-48d2-90b1-7cc855b3a21c" providerId="ADAL" clId="{5A37298E-6A59-44F4-821D-D78F22A9FF02}" dt="2019-09-09T10:33:05.821" v="26"/>
        <pc:sldMkLst>
          <pc:docMk/>
          <pc:sldMk cId="637580560" sldId="264"/>
        </pc:sldMkLst>
      </pc:sldChg>
      <pc:sldChg chg="addSp delSp modSp add modAnim">
        <pc:chgData name="Dallas ..." userId="68de197f-ade3-48d2-90b1-7cc855b3a21c" providerId="ADAL" clId="{5A37298E-6A59-44F4-821D-D78F22A9FF02}" dt="2019-09-09T12:36:26.837" v="1060"/>
        <pc:sldMkLst>
          <pc:docMk/>
          <pc:sldMk cId="1573217188" sldId="265"/>
        </pc:sldMkLst>
        <pc:spChg chg="mod">
          <ac:chgData name="Dallas ..." userId="68de197f-ade3-48d2-90b1-7cc855b3a21c" providerId="ADAL" clId="{5A37298E-6A59-44F4-821D-D78F22A9FF02}" dt="2019-09-09T12:09:07.591" v="646" actId="20577"/>
          <ac:spMkLst>
            <pc:docMk/>
            <pc:sldMk cId="1573217188" sldId="265"/>
            <ac:spMk id="2" creationId="{F786442C-69E7-4E3B-8D05-9A66EC5CB3B5}"/>
          </ac:spMkLst>
        </pc:spChg>
        <pc:spChg chg="del mod">
          <ac:chgData name="Dallas ..." userId="68de197f-ade3-48d2-90b1-7cc855b3a21c" providerId="ADAL" clId="{5A37298E-6A59-44F4-821D-D78F22A9FF02}" dt="2019-09-09T12:35:06.980" v="1047" actId="12084"/>
          <ac:spMkLst>
            <pc:docMk/>
            <pc:sldMk cId="1573217188" sldId="265"/>
            <ac:spMk id="3" creationId="{683EEE19-B25C-4DE4-8F7D-56C3BDF7FE2E}"/>
          </ac:spMkLst>
        </pc:spChg>
        <pc:graphicFrameChg chg="add mod">
          <ac:chgData name="Dallas ..." userId="68de197f-ade3-48d2-90b1-7cc855b3a21c" providerId="ADAL" clId="{5A37298E-6A59-44F4-821D-D78F22A9FF02}" dt="2019-09-09T12:35:09.473" v="1048" actId="13782"/>
          <ac:graphicFrameMkLst>
            <pc:docMk/>
            <pc:sldMk cId="1573217188" sldId="265"/>
            <ac:graphicFrameMk id="4" creationId="{DA05D326-1F35-4B82-BB62-65916405F044}"/>
          </ac:graphicFrameMkLst>
        </pc:graphicFrameChg>
      </pc:sldChg>
      <pc:sldChg chg="addSp delSp modSp add modAnim">
        <pc:chgData name="Dallas ..." userId="68de197f-ade3-48d2-90b1-7cc855b3a21c" providerId="ADAL" clId="{5A37298E-6A59-44F4-821D-D78F22A9FF02}" dt="2019-09-09T13:43:52.272" v="1311" actId="20577"/>
        <pc:sldMkLst>
          <pc:docMk/>
          <pc:sldMk cId="522285008" sldId="266"/>
        </pc:sldMkLst>
        <pc:spChg chg="mod">
          <ac:chgData name="Dallas ..." userId="68de197f-ade3-48d2-90b1-7cc855b3a21c" providerId="ADAL" clId="{5A37298E-6A59-44F4-821D-D78F22A9FF02}" dt="2019-09-09T12:09:16.291" v="652"/>
          <ac:spMkLst>
            <pc:docMk/>
            <pc:sldMk cId="522285008" sldId="266"/>
            <ac:spMk id="2" creationId="{0DF97D03-3021-4BC2-A8F9-B8600A5A583B}"/>
          </ac:spMkLst>
        </pc:spChg>
        <pc:spChg chg="del mod">
          <ac:chgData name="Dallas ..." userId="68de197f-ade3-48d2-90b1-7cc855b3a21c" providerId="ADAL" clId="{5A37298E-6A59-44F4-821D-D78F22A9FF02}" dt="2019-09-09T12:35:21.996" v="1049" actId="12084"/>
          <ac:spMkLst>
            <pc:docMk/>
            <pc:sldMk cId="522285008" sldId="266"/>
            <ac:spMk id="3" creationId="{6B342985-7711-4CEF-A786-C9A4B23FDF32}"/>
          </ac:spMkLst>
        </pc:spChg>
        <pc:spChg chg="add del mod">
          <ac:chgData name="Dallas ..." userId="68de197f-ade3-48d2-90b1-7cc855b3a21c" providerId="ADAL" clId="{5A37298E-6A59-44F4-821D-D78F22A9FF02}" dt="2019-09-09T12:12:20.955" v="731"/>
          <ac:spMkLst>
            <pc:docMk/>
            <pc:sldMk cId="522285008" sldId="266"/>
            <ac:spMk id="4" creationId="{C80016E4-C9A8-424F-A9BD-C69907ADFCC8}"/>
          </ac:spMkLst>
        </pc:spChg>
        <pc:spChg chg="add del mod">
          <ac:chgData name="Dallas ..." userId="68de197f-ade3-48d2-90b1-7cc855b3a21c" providerId="ADAL" clId="{5A37298E-6A59-44F4-821D-D78F22A9FF02}" dt="2019-09-09T12:14:07.218" v="741"/>
          <ac:spMkLst>
            <pc:docMk/>
            <pc:sldMk cId="522285008" sldId="266"/>
            <ac:spMk id="4" creationId="{D92F7A78-1BB2-4D20-B6FD-6ECE84E4202E}"/>
          </ac:spMkLst>
        </pc:spChg>
        <pc:spChg chg="add del mod">
          <ac:chgData name="Dallas ..." userId="68de197f-ade3-48d2-90b1-7cc855b3a21c" providerId="ADAL" clId="{5A37298E-6A59-44F4-821D-D78F22A9FF02}" dt="2019-09-09T12:12:20.955" v="731"/>
          <ac:spMkLst>
            <pc:docMk/>
            <pc:sldMk cId="522285008" sldId="266"/>
            <ac:spMk id="5" creationId="{08C62CAA-149D-40DF-B6DE-9A26340B99F9}"/>
          </ac:spMkLst>
        </pc:spChg>
        <pc:spChg chg="add del mod">
          <ac:chgData name="Dallas ..." userId="68de197f-ade3-48d2-90b1-7cc855b3a21c" providerId="ADAL" clId="{5A37298E-6A59-44F4-821D-D78F22A9FF02}" dt="2019-09-09T12:14:07.218" v="741"/>
          <ac:spMkLst>
            <pc:docMk/>
            <pc:sldMk cId="522285008" sldId="266"/>
            <ac:spMk id="5" creationId="{52682984-5DC4-4247-BA25-4983E26E5C3F}"/>
          </ac:spMkLst>
        </pc:spChg>
        <pc:spChg chg="add del mod">
          <ac:chgData name="Dallas ..." userId="68de197f-ade3-48d2-90b1-7cc855b3a21c" providerId="ADAL" clId="{5A37298E-6A59-44F4-821D-D78F22A9FF02}" dt="2019-09-09T12:14:09.588" v="742"/>
          <ac:spMkLst>
            <pc:docMk/>
            <pc:sldMk cId="522285008" sldId="266"/>
            <ac:spMk id="6" creationId="{8E085061-CCE8-4661-B517-EA3DEFE0F060}"/>
          </ac:spMkLst>
        </pc:spChg>
        <pc:spChg chg="add del mod">
          <ac:chgData name="Dallas ..." userId="68de197f-ade3-48d2-90b1-7cc855b3a21c" providerId="ADAL" clId="{5A37298E-6A59-44F4-821D-D78F22A9FF02}" dt="2019-09-09T12:14:09.588" v="742"/>
          <ac:spMkLst>
            <pc:docMk/>
            <pc:sldMk cId="522285008" sldId="266"/>
            <ac:spMk id="7" creationId="{5AA52FA3-6DFB-4C69-A33F-4F347C6741F3}"/>
          </ac:spMkLst>
        </pc:spChg>
        <pc:graphicFrameChg chg="add mod">
          <ac:chgData name="Dallas ..." userId="68de197f-ade3-48d2-90b1-7cc855b3a21c" providerId="ADAL" clId="{5A37298E-6A59-44F4-821D-D78F22A9FF02}" dt="2019-09-09T13:43:52.272" v="1311" actId="20577"/>
          <ac:graphicFrameMkLst>
            <pc:docMk/>
            <pc:sldMk cId="522285008" sldId="266"/>
            <ac:graphicFrameMk id="8" creationId="{939A1B01-7002-4220-A74A-CCD922168807}"/>
          </ac:graphicFrameMkLst>
        </pc:graphicFrameChg>
      </pc:sldChg>
      <pc:sldChg chg="addSp delSp modSp add modAnim">
        <pc:chgData name="Dallas ..." userId="68de197f-ade3-48d2-90b1-7cc855b3a21c" providerId="ADAL" clId="{5A37298E-6A59-44F4-821D-D78F22A9FF02}" dt="2019-09-09T13:45:20.096" v="1318" actId="20577"/>
        <pc:sldMkLst>
          <pc:docMk/>
          <pc:sldMk cId="568345352" sldId="267"/>
        </pc:sldMkLst>
        <pc:spChg chg="mod">
          <ac:chgData name="Dallas ..." userId="68de197f-ade3-48d2-90b1-7cc855b3a21c" providerId="ADAL" clId="{5A37298E-6A59-44F4-821D-D78F22A9FF02}" dt="2019-09-09T12:09:51.686" v="658" actId="27636"/>
          <ac:spMkLst>
            <pc:docMk/>
            <pc:sldMk cId="568345352" sldId="267"/>
            <ac:spMk id="2" creationId="{4B015835-C16D-4F13-A132-2F0A16DB9933}"/>
          </ac:spMkLst>
        </pc:spChg>
        <pc:spChg chg="del mod">
          <ac:chgData name="Dallas ..." userId="68de197f-ade3-48d2-90b1-7cc855b3a21c" providerId="ADAL" clId="{5A37298E-6A59-44F4-821D-D78F22A9FF02}" dt="2019-09-09T12:35:34.147" v="1050" actId="12084"/>
          <ac:spMkLst>
            <pc:docMk/>
            <pc:sldMk cId="568345352" sldId="267"/>
            <ac:spMk id="3" creationId="{024AA886-B26E-42ED-B641-688F8707C1E1}"/>
          </ac:spMkLst>
        </pc:spChg>
        <pc:spChg chg="add del mod">
          <ac:chgData name="Dallas ..." userId="68de197f-ade3-48d2-90b1-7cc855b3a21c" providerId="ADAL" clId="{5A37298E-6A59-44F4-821D-D78F22A9FF02}" dt="2019-09-09T12:09:58.195" v="659"/>
          <ac:spMkLst>
            <pc:docMk/>
            <pc:sldMk cId="568345352" sldId="267"/>
            <ac:spMk id="4" creationId="{C7462ADD-105C-4984-B2C2-EBB85413BEE3}"/>
          </ac:spMkLst>
        </pc:spChg>
        <pc:spChg chg="add del mod">
          <ac:chgData name="Dallas ..." userId="68de197f-ade3-48d2-90b1-7cc855b3a21c" providerId="ADAL" clId="{5A37298E-6A59-44F4-821D-D78F22A9FF02}" dt="2019-09-09T12:09:58.195" v="659"/>
          <ac:spMkLst>
            <pc:docMk/>
            <pc:sldMk cId="568345352" sldId="267"/>
            <ac:spMk id="5" creationId="{4BE3C59B-0ED5-479E-8E7A-4300580EC07B}"/>
          </ac:spMkLst>
        </pc:spChg>
        <pc:spChg chg="add del mod">
          <ac:chgData name="Dallas ..." userId="68de197f-ade3-48d2-90b1-7cc855b3a21c" providerId="ADAL" clId="{5A37298E-6A59-44F4-821D-D78F22A9FF02}" dt="2019-09-09T12:12:17.630" v="730"/>
          <ac:spMkLst>
            <pc:docMk/>
            <pc:sldMk cId="568345352" sldId="267"/>
            <ac:spMk id="6" creationId="{0586FC19-4B03-4CD1-859B-F84FABB0EC4F}"/>
          </ac:spMkLst>
        </pc:spChg>
        <pc:spChg chg="add del mod">
          <ac:chgData name="Dallas ..." userId="68de197f-ade3-48d2-90b1-7cc855b3a21c" providerId="ADAL" clId="{5A37298E-6A59-44F4-821D-D78F22A9FF02}" dt="2019-09-09T12:12:17.630" v="730"/>
          <ac:spMkLst>
            <pc:docMk/>
            <pc:sldMk cId="568345352" sldId="267"/>
            <ac:spMk id="7" creationId="{F924317B-7A49-4EF0-B228-A8AADD90FCAC}"/>
          </ac:spMkLst>
        </pc:spChg>
        <pc:spChg chg="add del mod">
          <ac:chgData name="Dallas ..." userId="68de197f-ade3-48d2-90b1-7cc855b3a21c" providerId="ADAL" clId="{5A37298E-6A59-44F4-821D-D78F22A9FF02}" dt="2019-09-09T12:12:32.565" v="732"/>
          <ac:spMkLst>
            <pc:docMk/>
            <pc:sldMk cId="568345352" sldId="267"/>
            <ac:spMk id="8" creationId="{FB5F051E-3175-4985-9BB9-3EBDEDD0D542}"/>
          </ac:spMkLst>
        </pc:spChg>
        <pc:spChg chg="add del mod">
          <ac:chgData name="Dallas ..." userId="68de197f-ade3-48d2-90b1-7cc855b3a21c" providerId="ADAL" clId="{5A37298E-6A59-44F4-821D-D78F22A9FF02}" dt="2019-09-09T12:12:32.565" v="732"/>
          <ac:spMkLst>
            <pc:docMk/>
            <pc:sldMk cId="568345352" sldId="267"/>
            <ac:spMk id="9" creationId="{8AD997DD-728E-4D03-AD36-A9A7E0A8FE89}"/>
          </ac:spMkLst>
        </pc:spChg>
        <pc:graphicFrameChg chg="add mod">
          <ac:chgData name="Dallas ..." userId="68de197f-ade3-48d2-90b1-7cc855b3a21c" providerId="ADAL" clId="{5A37298E-6A59-44F4-821D-D78F22A9FF02}" dt="2019-09-09T13:45:20.096" v="1318" actId="20577"/>
          <ac:graphicFrameMkLst>
            <pc:docMk/>
            <pc:sldMk cId="568345352" sldId="267"/>
            <ac:graphicFrameMk id="4" creationId="{EAF7E7FE-0B1B-4285-8656-32F2650D4F65}"/>
          </ac:graphicFrameMkLst>
        </pc:graphicFrameChg>
      </pc:sldChg>
      <pc:sldChg chg="addSp delSp modSp add modAnim">
        <pc:chgData name="Dallas ..." userId="68de197f-ade3-48d2-90b1-7cc855b3a21c" providerId="ADAL" clId="{5A37298E-6A59-44F4-821D-D78F22A9FF02}" dt="2019-09-09T13:47:20.876" v="1321" actId="20577"/>
        <pc:sldMkLst>
          <pc:docMk/>
          <pc:sldMk cId="3969529244" sldId="268"/>
        </pc:sldMkLst>
        <pc:spChg chg="mod">
          <ac:chgData name="Dallas ..." userId="68de197f-ade3-48d2-90b1-7cc855b3a21c" providerId="ADAL" clId="{5A37298E-6A59-44F4-821D-D78F22A9FF02}" dt="2019-09-09T12:33:26.085" v="925" actId="27636"/>
          <ac:spMkLst>
            <pc:docMk/>
            <pc:sldMk cId="3969529244" sldId="268"/>
            <ac:spMk id="2" creationId="{5AF26972-0D5F-40FE-8039-9FB2AFCA54AF}"/>
          </ac:spMkLst>
        </pc:spChg>
        <pc:spChg chg="del mod">
          <ac:chgData name="Dallas ..." userId="68de197f-ade3-48d2-90b1-7cc855b3a21c" providerId="ADAL" clId="{5A37298E-6A59-44F4-821D-D78F22A9FF02}" dt="2019-09-09T12:35:40.332" v="1051" actId="12084"/>
          <ac:spMkLst>
            <pc:docMk/>
            <pc:sldMk cId="3969529244" sldId="268"/>
            <ac:spMk id="3" creationId="{F07C17A3-94A6-40E1-ACF6-AEB5806B0822}"/>
          </ac:spMkLst>
        </pc:spChg>
        <pc:graphicFrameChg chg="add mod">
          <ac:chgData name="Dallas ..." userId="68de197f-ade3-48d2-90b1-7cc855b3a21c" providerId="ADAL" clId="{5A37298E-6A59-44F4-821D-D78F22A9FF02}" dt="2019-09-09T13:47:20.876" v="1321" actId="20577"/>
          <ac:graphicFrameMkLst>
            <pc:docMk/>
            <pc:sldMk cId="3969529244" sldId="268"/>
            <ac:graphicFrameMk id="4" creationId="{D2F52A78-748D-417F-8AC8-999769ACB810}"/>
          </ac:graphicFrameMkLst>
        </pc:graphicFrameChg>
      </pc:sldChg>
      <pc:sldChg chg="modSp add ord modAnim">
        <pc:chgData name="Dallas ..." userId="68de197f-ade3-48d2-90b1-7cc855b3a21c" providerId="ADAL" clId="{5A37298E-6A59-44F4-821D-D78F22A9FF02}" dt="2019-09-09T13:17:35.211" v="1139"/>
        <pc:sldMkLst>
          <pc:docMk/>
          <pc:sldMk cId="655509905" sldId="269"/>
        </pc:sldMkLst>
        <pc:graphicFrameChg chg="mod">
          <ac:chgData name="Dallas ..." userId="68de197f-ade3-48d2-90b1-7cc855b3a21c" providerId="ADAL" clId="{5A37298E-6A59-44F4-821D-D78F22A9FF02}" dt="2019-09-09T13:16:59.646" v="1135" actId="20577"/>
          <ac:graphicFrameMkLst>
            <pc:docMk/>
            <pc:sldMk cId="655509905" sldId="269"/>
            <ac:graphicFrameMk id="7" creationId="{37835B34-5704-408B-803E-A50C67E04443}"/>
          </ac:graphicFrameMkLst>
        </pc:graphicFrameChg>
      </pc:sldChg>
      <pc:sldChg chg="add del">
        <pc:chgData name="Dallas ..." userId="68de197f-ade3-48d2-90b1-7cc855b3a21c" providerId="ADAL" clId="{5A37298E-6A59-44F4-821D-D78F22A9FF02}" dt="2019-09-09T13:12:00.499" v="1101"/>
        <pc:sldMkLst>
          <pc:docMk/>
          <pc:sldMk cId="1814040515" sldId="269"/>
        </pc:sldMkLst>
      </pc:sldChg>
      <pc:sldChg chg="addSp delSp modSp add modAnim">
        <pc:chgData name="Dallas ..." userId="68de197f-ade3-48d2-90b1-7cc855b3a21c" providerId="ADAL" clId="{5A37298E-6A59-44F4-821D-D78F22A9FF02}" dt="2019-09-09T13:33:08.697" v="1307"/>
        <pc:sldMkLst>
          <pc:docMk/>
          <pc:sldMk cId="3357540753" sldId="270"/>
        </pc:sldMkLst>
        <pc:spChg chg="add del mod">
          <ac:chgData name="Dallas ..." userId="68de197f-ade3-48d2-90b1-7cc855b3a21c" providerId="ADAL" clId="{5A37298E-6A59-44F4-821D-D78F22A9FF02}" dt="2019-09-09T13:32:48.773" v="1304" actId="12084"/>
          <ac:spMkLst>
            <pc:docMk/>
            <pc:sldMk cId="3357540753" sldId="270"/>
            <ac:spMk id="3" creationId="{21C86692-7AF4-4AEE-A650-9EC1F3E19644}"/>
          </ac:spMkLst>
        </pc:spChg>
        <pc:graphicFrameChg chg="del">
          <ac:chgData name="Dallas ..." userId="68de197f-ade3-48d2-90b1-7cc855b3a21c" providerId="ADAL" clId="{5A37298E-6A59-44F4-821D-D78F22A9FF02}" dt="2019-09-09T13:30:08.230" v="1141" actId="11529"/>
          <ac:graphicFrameMkLst>
            <pc:docMk/>
            <pc:sldMk cId="3357540753" sldId="270"/>
            <ac:graphicFrameMk id="4" creationId="{DA05D326-1F35-4B82-BB62-65916405F044}"/>
          </ac:graphicFrameMkLst>
        </pc:graphicFrameChg>
        <pc:graphicFrameChg chg="add mod">
          <ac:chgData name="Dallas ..." userId="68de197f-ade3-48d2-90b1-7cc855b3a21c" providerId="ADAL" clId="{5A37298E-6A59-44F4-821D-D78F22A9FF02}" dt="2019-09-09T13:32:53.413" v="1305" actId="13782"/>
          <ac:graphicFrameMkLst>
            <pc:docMk/>
            <pc:sldMk cId="3357540753" sldId="270"/>
            <ac:graphicFrameMk id="5" creationId="{8013FA76-491C-4664-83DD-74B74547CC0C}"/>
          </ac:graphicFrameMkLst>
        </pc:graphicFrameChg>
      </pc:sldChg>
      <pc:sldChg chg="addSp delSp modSp add del modAnim">
        <pc:chgData name="Dallas ..." userId="68de197f-ade3-48d2-90b1-7cc855b3a21c" providerId="ADAL" clId="{5A37298E-6A59-44F4-821D-D78F22A9FF02}" dt="2019-09-09T13:31:24.270" v="1163" actId="2696"/>
        <pc:sldMkLst>
          <pc:docMk/>
          <pc:sldMk cId="216888825" sldId="271"/>
        </pc:sldMkLst>
        <pc:spChg chg="add mod">
          <ac:chgData name="Dallas ..." userId="68de197f-ade3-48d2-90b1-7cc855b3a21c" providerId="ADAL" clId="{5A37298E-6A59-44F4-821D-D78F22A9FF02}" dt="2019-09-09T13:30:21.015" v="1142" actId="11529"/>
          <ac:spMkLst>
            <pc:docMk/>
            <pc:sldMk cId="216888825" sldId="271"/>
            <ac:spMk id="3" creationId="{2FD45942-F1CD-4DB3-A66B-CA4702DBEB06}"/>
          </ac:spMkLst>
        </pc:spChg>
        <pc:graphicFrameChg chg="del">
          <ac:chgData name="Dallas ..." userId="68de197f-ade3-48d2-90b1-7cc855b3a21c" providerId="ADAL" clId="{5A37298E-6A59-44F4-821D-D78F22A9FF02}" dt="2019-09-09T13:30:21.015" v="1142" actId="11529"/>
          <ac:graphicFrameMkLst>
            <pc:docMk/>
            <pc:sldMk cId="216888825" sldId="271"/>
            <ac:graphicFrameMk id="8" creationId="{939A1B01-7002-4220-A74A-CCD922168807}"/>
          </ac:graphicFrameMkLst>
        </pc:graphicFrameChg>
      </pc:sldChg>
      <pc:sldChg chg="addSp delSp modSp add del modAnim">
        <pc:chgData name="Dallas ..." userId="68de197f-ade3-48d2-90b1-7cc855b3a21c" providerId="ADAL" clId="{5A37298E-6A59-44F4-821D-D78F22A9FF02}" dt="2019-09-09T13:32:32.751" v="1300" actId="2696"/>
        <pc:sldMkLst>
          <pc:docMk/>
          <pc:sldMk cId="2142913779" sldId="272"/>
        </pc:sldMkLst>
        <pc:spChg chg="add mod">
          <ac:chgData name="Dallas ..." userId="68de197f-ade3-48d2-90b1-7cc855b3a21c" providerId="ADAL" clId="{5A37298E-6A59-44F4-821D-D78F22A9FF02}" dt="2019-09-09T13:30:24.925" v="1143" actId="11529"/>
          <ac:spMkLst>
            <pc:docMk/>
            <pc:sldMk cId="2142913779" sldId="272"/>
            <ac:spMk id="3" creationId="{B23FADFB-4E58-4DF0-BB31-1E9DD6E926EA}"/>
          </ac:spMkLst>
        </pc:spChg>
        <pc:graphicFrameChg chg="del">
          <ac:chgData name="Dallas ..." userId="68de197f-ade3-48d2-90b1-7cc855b3a21c" providerId="ADAL" clId="{5A37298E-6A59-44F4-821D-D78F22A9FF02}" dt="2019-09-09T13:30:24.925" v="1143" actId="11529"/>
          <ac:graphicFrameMkLst>
            <pc:docMk/>
            <pc:sldMk cId="2142913779" sldId="272"/>
            <ac:graphicFrameMk id="4" creationId="{EAF7E7FE-0B1B-4285-8656-32F2650D4F65}"/>
          </ac:graphicFrameMkLst>
        </pc:graphicFrameChg>
      </pc:sldChg>
      <pc:sldChg chg="addSp delSp modSp add del modAnim">
        <pc:chgData name="Dallas ..." userId="68de197f-ade3-48d2-90b1-7cc855b3a21c" providerId="ADAL" clId="{5A37298E-6A59-44F4-821D-D78F22A9FF02}" dt="2019-09-09T13:32:32.776" v="1301" actId="2696"/>
        <pc:sldMkLst>
          <pc:docMk/>
          <pc:sldMk cId="1345501283" sldId="273"/>
        </pc:sldMkLst>
        <pc:spChg chg="add mod">
          <ac:chgData name="Dallas ..." userId="68de197f-ade3-48d2-90b1-7cc855b3a21c" providerId="ADAL" clId="{5A37298E-6A59-44F4-821D-D78F22A9FF02}" dt="2019-09-09T13:30:31.597" v="1144" actId="11529"/>
          <ac:spMkLst>
            <pc:docMk/>
            <pc:sldMk cId="1345501283" sldId="273"/>
            <ac:spMk id="3" creationId="{9CAB3078-D6BA-4C8F-AAF4-F01F81EAA90D}"/>
          </ac:spMkLst>
        </pc:spChg>
        <pc:graphicFrameChg chg="del">
          <ac:chgData name="Dallas ..." userId="68de197f-ade3-48d2-90b1-7cc855b3a21c" providerId="ADAL" clId="{5A37298E-6A59-44F4-821D-D78F22A9FF02}" dt="2019-09-09T13:30:31.597" v="1144" actId="11529"/>
          <ac:graphicFrameMkLst>
            <pc:docMk/>
            <pc:sldMk cId="1345501283" sldId="273"/>
            <ac:graphicFrameMk id="4" creationId="{D2F52A78-748D-417F-8AC8-999769ACB810}"/>
          </ac:graphicFrameMkLst>
        </pc:graphicFrameChg>
      </pc:sldChg>
      <pc:sldChg chg="add setBg">
        <pc:chgData name="Dallas ..." userId="68de197f-ade3-48d2-90b1-7cc855b3a21c" providerId="ADAL" clId="{5A37298E-6A59-44F4-821D-D78F22A9FF02}" dt="2019-09-17T05:53:57.455" v="1324"/>
        <pc:sldMkLst>
          <pc:docMk/>
          <pc:sldMk cId="1357271759" sldId="275"/>
        </pc:sldMkLst>
      </pc:sldChg>
      <pc:sldMasterChg chg="modSp modSldLayout">
        <pc:chgData name="Dallas ..." userId="68de197f-ade3-48d2-90b1-7cc855b3a21c" providerId="ADAL" clId="{5A37298E-6A59-44F4-821D-D78F22A9FF02}" dt="2019-09-09T12:12:05.480" v="729" actId="242"/>
        <pc:sldMasterMkLst>
          <pc:docMk/>
          <pc:sldMasterMk cId="4125943452" sldId="2147483660"/>
        </pc:sldMasterMkLst>
        <pc:spChg chg="mod">
          <ac:chgData name="Dallas ..." userId="68de197f-ade3-48d2-90b1-7cc855b3a21c" providerId="ADAL" clId="{5A37298E-6A59-44F4-821D-D78F22A9FF02}" dt="2019-09-09T12:11:55.017" v="728" actId="242"/>
          <ac:spMkLst>
            <pc:docMk/>
            <pc:sldMasterMk cId="4125943452" sldId="2147483660"/>
            <ac:spMk id="3" creationId="{00000000-0000-0000-0000-000000000000}"/>
          </ac:spMkLst>
        </pc:spChg>
        <pc:sldLayoutChg chg="modSp">
          <pc:chgData name="Dallas ..." userId="68de197f-ade3-48d2-90b1-7cc855b3a21c" providerId="ADAL" clId="{5A37298E-6A59-44F4-821D-D78F22A9FF02}" dt="2019-09-09T12:12:05.480" v="729" actId="242"/>
          <pc:sldLayoutMkLst>
            <pc:docMk/>
            <pc:sldMasterMk cId="4125943452" sldId="2147483660"/>
            <pc:sldLayoutMk cId="4062772546" sldId="2147483662"/>
          </pc:sldLayoutMkLst>
          <pc:spChg chg="mod">
            <ac:chgData name="Dallas ..." userId="68de197f-ade3-48d2-90b1-7cc855b3a21c" providerId="ADAL" clId="{5A37298E-6A59-44F4-821D-D78F22A9FF02}" dt="2019-09-09T12:12:05.480" v="729" actId="242"/>
            <ac:spMkLst>
              <pc:docMk/>
              <pc:sldMasterMk cId="4125943452" sldId="2147483660"/>
              <pc:sldLayoutMk cId="4062772546" sldId="2147483662"/>
              <ac:spMk id="3" creationId="{00000000-0000-0000-0000-000000000000}"/>
            </ac:spMkLst>
          </pc:spChg>
        </pc:sldLayoutChg>
      </pc:sldMasterChg>
    </pc:docChg>
  </pc:docChgLst>
  <pc:docChgLst>
    <pc:chgData name="Dallas" userId="68de197f-ade3-48d2-90b1-7cc855b3a21c" providerId="ADAL" clId="{54B2EF82-0EB2-43F2-A3D1-F5AA65206995}"/>
    <pc:docChg chg="undo custSel addSld delSld modSld addSection delSection modSection modShowInfo">
      <pc:chgData name="Dallas" userId="68de197f-ade3-48d2-90b1-7cc855b3a21c" providerId="ADAL" clId="{54B2EF82-0EB2-43F2-A3D1-F5AA65206995}" dt="2023-02-01T14:25:38.473" v="104" actId="27022"/>
      <pc:docMkLst>
        <pc:docMk/>
      </pc:docMkLst>
      <pc:sldChg chg="modNotesTx">
        <pc:chgData name="Dallas" userId="68de197f-ade3-48d2-90b1-7cc855b3a21c" providerId="ADAL" clId="{54B2EF82-0EB2-43F2-A3D1-F5AA65206995}" dt="2021-04-19T08:33:02.516" v="24" actId="20577"/>
        <pc:sldMkLst>
          <pc:docMk/>
          <pc:sldMk cId="2677705872" sldId="256"/>
        </pc:sldMkLst>
      </pc:sldChg>
      <pc:sldChg chg="modNotesTx">
        <pc:chgData name="Dallas" userId="68de197f-ade3-48d2-90b1-7cc855b3a21c" providerId="ADAL" clId="{54B2EF82-0EB2-43F2-A3D1-F5AA65206995}" dt="2021-04-19T08:33:13.181" v="49" actId="20577"/>
        <pc:sldMkLst>
          <pc:docMk/>
          <pc:sldMk cId="116023466" sldId="271"/>
        </pc:sldMkLst>
      </pc:sldChg>
      <pc:sldChg chg="modNotesTx">
        <pc:chgData name="Dallas" userId="68de197f-ade3-48d2-90b1-7cc855b3a21c" providerId="ADAL" clId="{54B2EF82-0EB2-43F2-A3D1-F5AA65206995}" dt="2021-04-19T08:33:19.149" v="65" actId="20577"/>
        <pc:sldMkLst>
          <pc:docMk/>
          <pc:sldMk cId="3898012980" sldId="273"/>
        </pc:sldMkLst>
      </pc:sldChg>
      <pc:sldChg chg="modNotesTx">
        <pc:chgData name="Dallas" userId="68de197f-ade3-48d2-90b1-7cc855b3a21c" providerId="ADAL" clId="{54B2EF82-0EB2-43F2-A3D1-F5AA65206995}" dt="2021-04-19T08:33:28.102" v="94" actId="20577"/>
        <pc:sldMkLst>
          <pc:docMk/>
          <pc:sldMk cId="3938931569" sldId="274"/>
        </pc:sldMkLst>
      </pc:sldChg>
      <pc:sldChg chg="addSp delSp modSp new del mod">
        <pc:chgData name="Dallas" userId="68de197f-ade3-48d2-90b1-7cc855b3a21c" providerId="ADAL" clId="{54B2EF82-0EB2-43F2-A3D1-F5AA65206995}" dt="2023-02-01T14:25:38.473" v="104" actId="27022"/>
        <pc:sldMkLst>
          <pc:docMk/>
          <pc:sldMk cId="2795541537" sldId="275"/>
        </pc:sldMkLst>
        <pc:graphicFrameChg chg="add del modGraphic">
          <ac:chgData name="Dallas" userId="68de197f-ade3-48d2-90b1-7cc855b3a21c" providerId="ADAL" clId="{54B2EF82-0EB2-43F2-A3D1-F5AA65206995}" dt="2023-02-01T14:25:38.473" v="104" actId="27022"/>
          <ac:graphicFrameMkLst>
            <pc:docMk/>
            <pc:sldMk cId="2795541537" sldId="275"/>
            <ac:graphicFrameMk id="5" creationId="{D7BE8998-192E-34B6-C8AD-C7C5C8A0E0B3}"/>
          </ac:graphicFrameMkLst>
        </pc:graphicFrameChg>
        <pc:graphicFrameChg chg="add del modGraphic">
          <ac:chgData name="Dallas" userId="68de197f-ade3-48d2-90b1-7cc855b3a21c" providerId="ADAL" clId="{54B2EF82-0EB2-43F2-A3D1-F5AA65206995}" dt="2023-02-01T14:24:33.934" v="98" actId="27309"/>
          <ac:graphicFrameMkLst>
            <pc:docMk/>
            <pc:sldMk cId="2795541537" sldId="275"/>
            <ac:graphicFrameMk id="7" creationId="{30157681-64AC-1C49-9761-3FC765ED00AA}"/>
          </ac:graphicFrameMkLst>
        </pc:graphicFrameChg>
        <pc:graphicFrameChg chg="add del modGraphic">
          <ac:chgData name="Dallas" userId="68de197f-ade3-48d2-90b1-7cc855b3a21c" providerId="ADAL" clId="{54B2EF82-0EB2-43F2-A3D1-F5AA65206995}" dt="2023-02-01T14:24:33.934" v="98" actId="27309"/>
          <ac:graphicFrameMkLst>
            <pc:docMk/>
            <pc:sldMk cId="2795541537" sldId="275"/>
            <ac:graphicFrameMk id="9" creationId="{CAD0DA26-8D65-9990-5983-FC64828DB5F6}"/>
          </ac:graphicFrameMkLst>
        </pc:graphicFrameChg>
        <pc:graphicFrameChg chg="add del modGraphic">
          <ac:chgData name="Dallas" userId="68de197f-ade3-48d2-90b1-7cc855b3a21c" providerId="ADAL" clId="{54B2EF82-0EB2-43F2-A3D1-F5AA65206995}" dt="2023-02-01T14:24:33.934" v="98" actId="27309"/>
          <ac:graphicFrameMkLst>
            <pc:docMk/>
            <pc:sldMk cId="2795541537" sldId="275"/>
            <ac:graphicFrameMk id="11" creationId="{6D3CE918-2C00-FA50-88E3-0C6FDE6906CA}"/>
          </ac:graphicFrameMkLst>
        </pc:graphicFrameChg>
        <pc:graphicFrameChg chg="add del modGraphic">
          <ac:chgData name="Dallas" userId="68de197f-ade3-48d2-90b1-7cc855b3a21c" providerId="ADAL" clId="{54B2EF82-0EB2-43F2-A3D1-F5AA65206995}" dt="2023-02-01T14:24:33.934" v="98" actId="27309"/>
          <ac:graphicFrameMkLst>
            <pc:docMk/>
            <pc:sldMk cId="2795541537" sldId="275"/>
            <ac:graphicFrameMk id="13" creationId="{6B55E2F7-906C-826A-A254-FBA154712173}"/>
          </ac:graphicFrameMkLst>
        </pc:graphicFrameChg>
      </pc:sldChg>
    </pc:docChg>
  </pc:docChgLst>
  <pc:docChgLst>
    <pc:chgData name="Dallas ..." userId="68de197f-ade3-48d2-90b1-7cc855b3a21c" providerId="ADAL" clId="{64ADDEC5-BEBA-4830-A484-2B26CEEA45BB}"/>
    <pc:docChg chg="modSld">
      <pc:chgData name="Dallas ..." userId="68de197f-ade3-48d2-90b1-7cc855b3a21c" providerId="ADAL" clId="{64ADDEC5-BEBA-4830-A484-2B26CEEA45BB}" dt="2019-11-28T09:21:55.739" v="21" actId="1076"/>
      <pc:docMkLst>
        <pc:docMk/>
      </pc:docMkLst>
      <pc:sldChg chg="addSp modSp mod">
        <pc:chgData name="Dallas ..." userId="68de197f-ade3-48d2-90b1-7cc855b3a21c" providerId="ADAL" clId="{64ADDEC5-BEBA-4830-A484-2B26CEEA45BB}" dt="2019-11-28T09:21:55.739" v="21" actId="1076"/>
        <pc:sldMkLst>
          <pc:docMk/>
          <pc:sldMk cId="3898012980" sldId="273"/>
        </pc:sldMkLst>
        <pc:graphicFrameChg chg="mod">
          <ac:chgData name="Dallas ..." userId="68de197f-ade3-48d2-90b1-7cc855b3a21c" providerId="ADAL" clId="{64ADDEC5-BEBA-4830-A484-2B26CEEA45BB}" dt="2019-11-28T09:21:10.433" v="8" actId="20577"/>
          <ac:graphicFrameMkLst>
            <pc:docMk/>
            <pc:sldMk cId="3898012980" sldId="273"/>
            <ac:graphicFrameMk id="6" creationId="{B87DA3F2-13B8-47DE-BE58-89BE7545CB5B}"/>
          </ac:graphicFrameMkLst>
        </pc:graphicFrameChg>
        <pc:picChg chg="add mod">
          <ac:chgData name="Dallas ..." userId="68de197f-ade3-48d2-90b1-7cc855b3a21c" providerId="ADAL" clId="{64ADDEC5-BEBA-4830-A484-2B26CEEA45BB}" dt="2019-11-28T09:21:55.739" v="21" actId="1076"/>
          <ac:picMkLst>
            <pc:docMk/>
            <pc:sldMk cId="3898012980" sldId="273"/>
            <ac:picMk id="9" creationId="{C634A87A-6C00-425E-8D5B-894323DB489A}"/>
          </ac:picMkLst>
        </pc:picChg>
      </pc:sldChg>
      <pc:sldChg chg="modSp">
        <pc:chgData name="Dallas ..." userId="68de197f-ade3-48d2-90b1-7cc855b3a21c" providerId="ADAL" clId="{64ADDEC5-BEBA-4830-A484-2B26CEEA45BB}" dt="2019-11-28T09:21:23.965" v="17" actId="20577"/>
        <pc:sldMkLst>
          <pc:docMk/>
          <pc:sldMk cId="3938931569" sldId="274"/>
        </pc:sldMkLst>
        <pc:graphicFrameChg chg="mod">
          <ac:chgData name="Dallas ..." userId="68de197f-ade3-48d2-90b1-7cc855b3a21c" providerId="ADAL" clId="{64ADDEC5-BEBA-4830-A484-2B26CEEA45BB}" dt="2019-11-28T09:21:23.965" v="17" actId="20577"/>
          <ac:graphicFrameMkLst>
            <pc:docMk/>
            <pc:sldMk cId="3938931569" sldId="274"/>
            <ac:graphicFrameMk id="6" creationId="{B87DA3F2-13B8-47DE-BE58-89BE7545CB5B}"/>
          </ac:graphicFrameMkLst>
        </pc:graphicFrameChg>
      </pc:sldChg>
    </pc:docChg>
  </pc:docChgLst>
  <pc:docChgLst>
    <pc:chgData name="Stuart, Dallas" userId="S::dallas.stuart@historicengland.org.uk::add81d3e-c09f-452c-bc93-3c8bca406818" providerId="AD" clId="Web-{C6EE7221-CFA5-4E96-89B9-F9CDCA3FD094}"/>
    <pc:docChg chg="delSld modSld">
      <pc:chgData name="Stuart, Dallas" userId="S::dallas.stuart@historicengland.org.uk::add81d3e-c09f-452c-bc93-3c8bca406818" providerId="AD" clId="Web-{C6EE7221-CFA5-4E96-89B9-F9CDCA3FD094}" dt="2020-07-23T12:43:59.417" v="30"/>
      <pc:docMkLst>
        <pc:docMk/>
      </pc:docMkLst>
      <pc:sldChg chg="del">
        <pc:chgData name="Stuart, Dallas" userId="S::dallas.stuart@historicengland.org.uk::add81d3e-c09f-452c-bc93-3c8bca406818" providerId="AD" clId="Web-{C6EE7221-CFA5-4E96-89B9-F9CDCA3FD094}" dt="2020-07-23T12:43:52.027" v="22"/>
        <pc:sldMkLst>
          <pc:docMk/>
          <pc:sldMk cId="2341889141" sldId="257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2.011" v="20"/>
        <pc:sldMkLst>
          <pc:docMk/>
          <pc:sldMk cId="35569761" sldId="258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2.027" v="23"/>
        <pc:sldMkLst>
          <pc:docMk/>
          <pc:sldMk cId="3474551053" sldId="260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9.402" v="25"/>
        <pc:sldMkLst>
          <pc:docMk/>
          <pc:sldMk cId="1383732566" sldId="262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2.011" v="19"/>
        <pc:sldMkLst>
          <pc:docMk/>
          <pc:sldMk cId="3934124620" sldId="263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1.995" v="18"/>
        <pc:sldMkLst>
          <pc:docMk/>
          <pc:sldMk cId="637580560" sldId="264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9.417" v="30"/>
        <pc:sldMkLst>
          <pc:docMk/>
          <pc:sldMk cId="1573217188" sldId="265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9.417" v="29"/>
        <pc:sldMkLst>
          <pc:docMk/>
          <pc:sldMk cId="522285008" sldId="266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9.417" v="28"/>
        <pc:sldMkLst>
          <pc:docMk/>
          <pc:sldMk cId="568345352" sldId="267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9.417" v="27"/>
        <pc:sldMkLst>
          <pc:docMk/>
          <pc:sldMk cId="3969529244" sldId="268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2.011" v="21"/>
        <pc:sldMkLst>
          <pc:docMk/>
          <pc:sldMk cId="655509905" sldId="269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2.027" v="24"/>
        <pc:sldMkLst>
          <pc:docMk/>
          <pc:sldMk cId="3357540753" sldId="270"/>
        </pc:sldMkLst>
      </pc:sldChg>
      <pc:sldChg chg="addAnim delAnim modAnim">
        <pc:chgData name="Stuart, Dallas" userId="S::dallas.stuart@historicengland.org.uk::add81d3e-c09f-452c-bc93-3c8bca406818" providerId="AD" clId="Web-{C6EE7221-CFA5-4E96-89B9-F9CDCA3FD094}" dt="2020-07-23T12:43:17.511" v="11"/>
        <pc:sldMkLst>
          <pc:docMk/>
          <pc:sldMk cId="116023466" sldId="271"/>
        </pc:sldMkLst>
      </pc:sldChg>
      <pc:sldChg chg="del delAnim modAnim">
        <pc:chgData name="Stuart, Dallas" userId="S::dallas.stuart@historicengland.org.uk::add81d3e-c09f-452c-bc93-3c8bca406818" providerId="AD" clId="Web-{C6EE7221-CFA5-4E96-89B9-F9CDCA3FD094}" dt="2020-07-23T12:43:40.792" v="15"/>
        <pc:sldMkLst>
          <pc:docMk/>
          <pc:sldMk cId="4275798855" sldId="272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9.402" v="26"/>
        <pc:sldMkLst>
          <pc:docMk/>
          <pc:sldMk cId="1357271759" sldId="275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2:36.746" v="2"/>
        <pc:sldMkLst>
          <pc:docMk/>
          <pc:sldMk cId="202161283" sldId="276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2:33.199" v="1"/>
        <pc:sldMkLst>
          <pc:docMk/>
          <pc:sldMk cId="1333165247" sldId="277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2:30.074" v="0"/>
        <pc:sldMkLst>
          <pc:docMk/>
          <pc:sldMk cId="3891614113" sldId="278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1.980" v="17"/>
        <pc:sldMkLst>
          <pc:docMk/>
          <pc:sldMk cId="2564736294" sldId="279"/>
        </pc:sldMkLst>
      </pc:sldChg>
      <pc:sldChg chg="del">
        <pc:chgData name="Stuart, Dallas" userId="S::dallas.stuart@historicengland.org.uk::add81d3e-c09f-452c-bc93-3c8bca406818" providerId="AD" clId="Web-{C6EE7221-CFA5-4E96-89B9-F9CDCA3FD094}" dt="2020-07-23T12:43:51.980" v="16"/>
        <pc:sldMkLst>
          <pc:docMk/>
          <pc:sldMk cId="1514520123" sldId="280"/>
        </pc:sldMkLst>
      </pc:sldChg>
    </pc:docChg>
  </pc:docChgLst>
  <pc:docChgLst>
    <pc:chgData name="Dallas ..." userId="68de197f-ade3-48d2-90b1-7cc855b3a21c" providerId="ADAL" clId="{B53D2FCA-1A1D-45FD-A511-47DA36E18EEE}"/>
    <pc:docChg chg="undo custSel addSld modSld sldOrd">
      <pc:chgData name="Dallas ..." userId="68de197f-ade3-48d2-90b1-7cc855b3a21c" providerId="ADAL" clId="{B53D2FCA-1A1D-45FD-A511-47DA36E18EEE}" dt="2019-09-16T14:21:05.685" v="356"/>
      <pc:docMkLst>
        <pc:docMk/>
      </pc:docMkLst>
      <pc:sldChg chg="mod modShow">
        <pc:chgData name="Dallas ..." userId="68de197f-ade3-48d2-90b1-7cc855b3a21c" providerId="ADAL" clId="{B53D2FCA-1A1D-45FD-A511-47DA36E18EEE}" dt="2019-09-16T14:09:32.243" v="230" actId="729"/>
        <pc:sldMkLst>
          <pc:docMk/>
          <pc:sldMk cId="2341889141" sldId="257"/>
        </pc:sldMkLst>
      </pc:sldChg>
      <pc:sldChg chg="mod modShow">
        <pc:chgData name="Dallas ..." userId="68de197f-ade3-48d2-90b1-7cc855b3a21c" providerId="ADAL" clId="{B53D2FCA-1A1D-45FD-A511-47DA36E18EEE}" dt="2019-09-16T14:09:41.085" v="232" actId="729"/>
        <pc:sldMkLst>
          <pc:docMk/>
          <pc:sldMk cId="35569761" sldId="258"/>
        </pc:sldMkLst>
      </pc:sldChg>
      <pc:sldChg chg="mod modShow">
        <pc:chgData name="Dallas ..." userId="68de197f-ade3-48d2-90b1-7cc855b3a21c" providerId="ADAL" clId="{B53D2FCA-1A1D-45FD-A511-47DA36E18EEE}" dt="2019-09-16T14:10:59.422" v="240" actId="729"/>
        <pc:sldMkLst>
          <pc:docMk/>
          <pc:sldMk cId="1383732566" sldId="262"/>
        </pc:sldMkLst>
      </pc:sldChg>
      <pc:sldChg chg="mod modShow">
        <pc:chgData name="Dallas ..." userId="68de197f-ade3-48d2-90b1-7cc855b3a21c" providerId="ADAL" clId="{B53D2FCA-1A1D-45FD-A511-47DA36E18EEE}" dt="2019-09-16T14:09:44.408" v="233" actId="729"/>
        <pc:sldMkLst>
          <pc:docMk/>
          <pc:sldMk cId="3934124620" sldId="263"/>
        </pc:sldMkLst>
      </pc:sldChg>
      <pc:sldChg chg="mod modShow">
        <pc:chgData name="Dallas ..." userId="68de197f-ade3-48d2-90b1-7cc855b3a21c" providerId="ADAL" clId="{B53D2FCA-1A1D-45FD-A511-47DA36E18EEE}" dt="2019-09-16T14:09:51.735" v="234" actId="729"/>
        <pc:sldMkLst>
          <pc:docMk/>
          <pc:sldMk cId="637580560" sldId="264"/>
        </pc:sldMkLst>
      </pc:sldChg>
      <pc:sldChg chg="mod ord modShow">
        <pc:chgData name="Dallas ..." userId="68de197f-ade3-48d2-90b1-7cc855b3a21c" providerId="ADAL" clId="{B53D2FCA-1A1D-45FD-A511-47DA36E18EEE}" dt="2019-09-16T14:10:49.577" v="239" actId="729"/>
        <pc:sldMkLst>
          <pc:docMk/>
          <pc:sldMk cId="1573217188" sldId="265"/>
        </pc:sldMkLst>
      </pc:sldChg>
      <pc:sldChg chg="mod ord modAnim modShow">
        <pc:chgData name="Dallas ..." userId="68de197f-ade3-48d2-90b1-7cc855b3a21c" providerId="ADAL" clId="{B53D2FCA-1A1D-45FD-A511-47DA36E18EEE}" dt="2019-09-16T14:20:52.475" v="354"/>
        <pc:sldMkLst>
          <pc:docMk/>
          <pc:sldMk cId="522285008" sldId="266"/>
        </pc:sldMkLst>
      </pc:sldChg>
      <pc:sldChg chg="mod ord modAnim modShow">
        <pc:chgData name="Dallas ..." userId="68de197f-ade3-48d2-90b1-7cc855b3a21c" providerId="ADAL" clId="{B53D2FCA-1A1D-45FD-A511-47DA36E18EEE}" dt="2019-09-16T14:21:00.164" v="355"/>
        <pc:sldMkLst>
          <pc:docMk/>
          <pc:sldMk cId="568345352" sldId="267"/>
        </pc:sldMkLst>
      </pc:sldChg>
      <pc:sldChg chg="mod ord modAnim modShow">
        <pc:chgData name="Dallas ..." userId="68de197f-ade3-48d2-90b1-7cc855b3a21c" providerId="ADAL" clId="{B53D2FCA-1A1D-45FD-A511-47DA36E18EEE}" dt="2019-09-16T14:21:05.685" v="356"/>
        <pc:sldMkLst>
          <pc:docMk/>
          <pc:sldMk cId="3969529244" sldId="268"/>
        </pc:sldMkLst>
      </pc:sldChg>
      <pc:sldChg chg="mod modShow">
        <pc:chgData name="Dallas ..." userId="68de197f-ade3-48d2-90b1-7cc855b3a21c" providerId="ADAL" clId="{B53D2FCA-1A1D-45FD-A511-47DA36E18EEE}" dt="2019-09-16T14:09:37.187" v="231" actId="729"/>
        <pc:sldMkLst>
          <pc:docMk/>
          <pc:sldMk cId="655509905" sldId="269"/>
        </pc:sldMkLst>
      </pc:sldChg>
      <pc:sldChg chg="modSp mod ord modAnim modShow">
        <pc:chgData name="Dallas ..." userId="68de197f-ade3-48d2-90b1-7cc855b3a21c" providerId="ADAL" clId="{B53D2FCA-1A1D-45FD-A511-47DA36E18EEE}" dt="2019-09-16T14:10:24.878" v="236" actId="729"/>
        <pc:sldMkLst>
          <pc:docMk/>
          <pc:sldMk cId="3357540753" sldId="270"/>
        </pc:sldMkLst>
        <pc:graphicFrameChg chg="mod">
          <ac:chgData name="Dallas ..." userId="68de197f-ade3-48d2-90b1-7cc855b3a21c" providerId="ADAL" clId="{B53D2FCA-1A1D-45FD-A511-47DA36E18EEE}" dt="2019-09-16T14:09:12.419" v="229" actId="478"/>
          <ac:graphicFrameMkLst>
            <pc:docMk/>
            <pc:sldMk cId="3357540753" sldId="270"/>
            <ac:graphicFrameMk id="5" creationId="{8013FA76-491C-4664-83DD-74B74547CC0C}"/>
          </ac:graphicFrameMkLst>
        </pc:graphicFrameChg>
      </pc:sldChg>
      <pc:sldChg chg="addSp delSp modSp add modTransition delAnim modAnim">
        <pc:chgData name="Dallas ..." userId="68de197f-ade3-48d2-90b1-7cc855b3a21c" providerId="ADAL" clId="{B53D2FCA-1A1D-45FD-A511-47DA36E18EEE}" dt="2019-09-16T14:07:49.018" v="176"/>
        <pc:sldMkLst>
          <pc:docMk/>
          <pc:sldMk cId="4275798855" sldId="272"/>
        </pc:sldMkLst>
        <pc:spChg chg="mod">
          <ac:chgData name="Dallas ..." userId="68de197f-ade3-48d2-90b1-7cc855b3a21c" providerId="ADAL" clId="{B53D2FCA-1A1D-45FD-A511-47DA36E18EEE}" dt="2019-09-16T14:07:16.257" v="175" actId="20577"/>
          <ac:spMkLst>
            <pc:docMk/>
            <pc:sldMk cId="4275798855" sldId="272"/>
            <ac:spMk id="2" creationId="{8D5500E6-118F-4DF4-8163-F2DA056146FB}"/>
          </ac:spMkLst>
        </pc:spChg>
        <pc:spChg chg="add del mod">
          <ac:chgData name="Dallas ..." userId="68de197f-ade3-48d2-90b1-7cc855b3a21c" providerId="ADAL" clId="{B53D2FCA-1A1D-45FD-A511-47DA36E18EEE}" dt="2019-09-16T13:53:31.762" v="5" actId="478"/>
          <ac:spMkLst>
            <pc:docMk/>
            <pc:sldMk cId="4275798855" sldId="272"/>
            <ac:spMk id="4" creationId="{A156ACEE-3510-420F-9EE4-A5177FB94533}"/>
          </ac:spMkLst>
        </pc:spChg>
        <pc:grpChg chg="add mod">
          <ac:chgData name="Dallas ..." userId="68de197f-ade3-48d2-90b1-7cc855b3a21c" providerId="ADAL" clId="{B53D2FCA-1A1D-45FD-A511-47DA36E18EEE}" dt="2019-09-16T13:56:52.794" v="57" actId="164"/>
          <ac:grpSpMkLst>
            <pc:docMk/>
            <pc:sldMk cId="4275798855" sldId="272"/>
            <ac:grpSpMk id="23" creationId="{73024107-C7D2-4E69-9A16-7175CDD3214C}"/>
          </ac:grpSpMkLst>
        </pc:grpChg>
        <pc:graphicFrameChg chg="add mod modGraphic">
          <ac:chgData name="Dallas ..." userId="68de197f-ade3-48d2-90b1-7cc855b3a21c" providerId="ADAL" clId="{B53D2FCA-1A1D-45FD-A511-47DA36E18EEE}" dt="2019-09-16T13:55:17.134" v="45" actId="1076"/>
          <ac:graphicFrameMkLst>
            <pc:docMk/>
            <pc:sldMk cId="4275798855" sldId="272"/>
            <ac:graphicFrameMk id="6" creationId="{B87DA3F2-13B8-47DE-BE58-89BE7545CB5B}"/>
          </ac:graphicFrameMkLst>
        </pc:graphicFrameChg>
        <pc:picChg chg="del">
          <ac:chgData name="Dallas ..." userId="68de197f-ade3-48d2-90b1-7cc855b3a21c" providerId="ADAL" clId="{B53D2FCA-1A1D-45FD-A511-47DA36E18EEE}" dt="2019-09-16T13:53:21.679" v="2" actId="478"/>
          <ac:picMkLst>
            <pc:docMk/>
            <pc:sldMk cId="4275798855" sldId="272"/>
            <ac:picMk id="5" creationId="{105A70F8-E33A-4B47-BDBF-E3115EC4E234}"/>
          </ac:picMkLst>
        </pc:picChg>
        <pc:picChg chg="del">
          <ac:chgData name="Dallas ..." userId="68de197f-ade3-48d2-90b1-7cc855b3a21c" providerId="ADAL" clId="{B53D2FCA-1A1D-45FD-A511-47DA36E18EEE}" dt="2019-09-16T13:53:34.207" v="7" actId="478"/>
          <ac:picMkLst>
            <pc:docMk/>
            <pc:sldMk cId="4275798855" sldId="272"/>
            <ac:picMk id="9" creationId="{838A01EB-FCBC-4C1C-8D06-DF0BD5D28125}"/>
          </ac:picMkLst>
        </pc:picChg>
        <pc:picChg chg="del">
          <ac:chgData name="Dallas ..." userId="68de197f-ade3-48d2-90b1-7cc855b3a21c" providerId="ADAL" clId="{B53D2FCA-1A1D-45FD-A511-47DA36E18EEE}" dt="2019-09-16T13:53:26.247" v="4" actId="478"/>
          <ac:picMkLst>
            <pc:docMk/>
            <pc:sldMk cId="4275798855" sldId="272"/>
            <ac:picMk id="11" creationId="{0C4A61E3-57D9-4B0F-8FA3-0E5AC13F6F96}"/>
          </ac:picMkLst>
        </pc:picChg>
        <pc:picChg chg="del">
          <ac:chgData name="Dallas ..." userId="68de197f-ade3-48d2-90b1-7cc855b3a21c" providerId="ADAL" clId="{B53D2FCA-1A1D-45FD-A511-47DA36E18EEE}" dt="2019-09-16T13:53:32.786" v="6" actId="478"/>
          <ac:picMkLst>
            <pc:docMk/>
            <pc:sldMk cId="4275798855" sldId="272"/>
            <ac:picMk id="13" creationId="{1D295965-34E3-45C0-9B23-4E3106CA5396}"/>
          </ac:picMkLst>
        </pc:picChg>
        <pc:picChg chg="del">
          <ac:chgData name="Dallas ..." userId="68de197f-ade3-48d2-90b1-7cc855b3a21c" providerId="ADAL" clId="{B53D2FCA-1A1D-45FD-A511-47DA36E18EEE}" dt="2019-09-16T13:53:24.997" v="3" actId="478"/>
          <ac:picMkLst>
            <pc:docMk/>
            <pc:sldMk cId="4275798855" sldId="272"/>
            <ac:picMk id="15" creationId="{7CB1D88A-7A46-4B29-8485-4781570EA0B0}"/>
          </ac:picMkLst>
        </pc:picChg>
        <pc:picChg chg="del">
          <ac:chgData name="Dallas ..." userId="68de197f-ade3-48d2-90b1-7cc855b3a21c" providerId="ADAL" clId="{B53D2FCA-1A1D-45FD-A511-47DA36E18EEE}" dt="2019-09-16T13:53:20.711" v="1" actId="478"/>
          <ac:picMkLst>
            <pc:docMk/>
            <pc:sldMk cId="4275798855" sldId="272"/>
            <ac:picMk id="17" creationId="{072A4F53-6B2A-4BF3-946B-9686E88CBE8D}"/>
          </ac:picMkLst>
        </pc:picChg>
        <pc:picChg chg="mod">
          <ac:chgData name="Dallas ..." userId="68de197f-ade3-48d2-90b1-7cc855b3a21c" providerId="ADAL" clId="{B53D2FCA-1A1D-45FD-A511-47DA36E18EEE}" dt="2019-09-16T13:53:43.489" v="10" actId="1076"/>
          <ac:picMkLst>
            <pc:docMk/>
            <pc:sldMk cId="4275798855" sldId="272"/>
            <ac:picMk id="21" creationId="{A39C900B-F2F6-4174-B248-7AA42366B861}"/>
          </ac:picMkLst>
        </pc:picChg>
        <pc:cxnChg chg="add mod">
          <ac:chgData name="Dallas ..." userId="68de197f-ade3-48d2-90b1-7cc855b3a21c" providerId="ADAL" clId="{B53D2FCA-1A1D-45FD-A511-47DA36E18EEE}" dt="2019-09-16T13:56:52.794" v="57" actId="164"/>
          <ac:cxnSpMkLst>
            <pc:docMk/>
            <pc:sldMk cId="4275798855" sldId="272"/>
            <ac:cxnSpMk id="8" creationId="{0759455C-25C3-48D5-A066-34D821C6B8AC}"/>
          </ac:cxnSpMkLst>
        </pc:cxnChg>
        <pc:cxnChg chg="add mod">
          <ac:chgData name="Dallas ..." userId="68de197f-ade3-48d2-90b1-7cc855b3a21c" providerId="ADAL" clId="{B53D2FCA-1A1D-45FD-A511-47DA36E18EEE}" dt="2019-09-16T13:56:52.794" v="57" actId="164"/>
          <ac:cxnSpMkLst>
            <pc:docMk/>
            <pc:sldMk cId="4275798855" sldId="272"/>
            <ac:cxnSpMk id="18" creationId="{438AFFB8-B6F5-4387-8CB8-C09BC7149CA2}"/>
          </ac:cxnSpMkLst>
        </pc:cxnChg>
        <pc:cxnChg chg="add mod">
          <ac:chgData name="Dallas ..." userId="68de197f-ade3-48d2-90b1-7cc855b3a21c" providerId="ADAL" clId="{B53D2FCA-1A1D-45FD-A511-47DA36E18EEE}" dt="2019-09-16T13:56:52.794" v="57" actId="164"/>
          <ac:cxnSpMkLst>
            <pc:docMk/>
            <pc:sldMk cId="4275798855" sldId="272"/>
            <ac:cxnSpMk id="22" creationId="{F985F4A6-3FEE-498E-808A-52DF9B8A5F6F}"/>
          </ac:cxnSpMkLst>
        </pc:cxnChg>
      </pc:sldChg>
      <pc:sldChg chg="modSp add modTransition modAnim">
        <pc:chgData name="Dallas ..." userId="68de197f-ade3-48d2-90b1-7cc855b3a21c" providerId="ADAL" clId="{B53D2FCA-1A1D-45FD-A511-47DA36E18EEE}" dt="2019-09-16T14:08:29.720" v="202"/>
        <pc:sldMkLst>
          <pc:docMk/>
          <pc:sldMk cId="3898012980" sldId="273"/>
        </pc:sldMkLst>
        <pc:spChg chg="mod">
          <ac:chgData name="Dallas ..." userId="68de197f-ade3-48d2-90b1-7cc855b3a21c" providerId="ADAL" clId="{B53D2FCA-1A1D-45FD-A511-47DA36E18EEE}" dt="2019-09-16T14:08:14.579" v="200" actId="6549"/>
          <ac:spMkLst>
            <pc:docMk/>
            <pc:sldMk cId="3898012980" sldId="273"/>
            <ac:spMk id="2" creationId="{8D5500E6-118F-4DF4-8163-F2DA056146FB}"/>
          </ac:spMkLst>
        </pc:spChg>
        <pc:graphicFrameChg chg="mod">
          <ac:chgData name="Dallas ..." userId="68de197f-ade3-48d2-90b1-7cc855b3a21c" providerId="ADAL" clId="{B53D2FCA-1A1D-45FD-A511-47DA36E18EEE}" dt="2019-09-16T13:58:13.605" v="92" actId="20577"/>
          <ac:graphicFrameMkLst>
            <pc:docMk/>
            <pc:sldMk cId="3898012980" sldId="273"/>
            <ac:graphicFrameMk id="6" creationId="{B87DA3F2-13B8-47DE-BE58-89BE7545CB5B}"/>
          </ac:graphicFrameMkLst>
        </pc:graphicFrameChg>
      </pc:sldChg>
      <pc:sldChg chg="addSp delSp modSp add addAnim delAnim modAnim">
        <pc:chgData name="Dallas ..." userId="68de197f-ade3-48d2-90b1-7cc855b3a21c" providerId="ADAL" clId="{B53D2FCA-1A1D-45FD-A511-47DA36E18EEE}" dt="2019-09-16T14:16:39.533" v="353"/>
        <pc:sldMkLst>
          <pc:docMk/>
          <pc:sldMk cId="3938931569" sldId="274"/>
        </pc:sldMkLst>
        <pc:spChg chg="mod">
          <ac:chgData name="Dallas ..." userId="68de197f-ade3-48d2-90b1-7cc855b3a21c" providerId="ADAL" clId="{B53D2FCA-1A1D-45FD-A511-47DA36E18EEE}" dt="2019-09-16T14:08:50.838" v="227" actId="20577"/>
          <ac:spMkLst>
            <pc:docMk/>
            <pc:sldMk cId="3938931569" sldId="274"/>
            <ac:spMk id="2" creationId="{8D5500E6-118F-4DF4-8163-F2DA056146FB}"/>
          </ac:spMkLst>
        </pc:spChg>
        <pc:grpChg chg="add del mod">
          <ac:chgData name="Dallas ..." userId="68de197f-ade3-48d2-90b1-7cc855b3a21c" providerId="ADAL" clId="{B53D2FCA-1A1D-45FD-A511-47DA36E18EEE}" dt="2019-09-16T14:16:19.617" v="350" actId="478"/>
          <ac:grpSpMkLst>
            <pc:docMk/>
            <pc:sldMk cId="3938931569" sldId="274"/>
            <ac:grpSpMk id="5" creationId="{3BD25BD3-FB5F-4506-BC99-06EF2622A0E2}"/>
          </ac:grpSpMkLst>
        </pc:grpChg>
        <pc:grpChg chg="add mod">
          <ac:chgData name="Dallas ..." userId="68de197f-ade3-48d2-90b1-7cc855b3a21c" providerId="ADAL" clId="{B53D2FCA-1A1D-45FD-A511-47DA36E18EEE}" dt="2019-09-16T14:15:57.892" v="346" actId="164"/>
          <ac:grpSpMkLst>
            <pc:docMk/>
            <pc:sldMk cId="3938931569" sldId="274"/>
            <ac:grpSpMk id="15" creationId="{E49F2F60-5B8E-4093-9256-B20697F0625B}"/>
          </ac:grpSpMkLst>
        </pc:grpChg>
        <pc:grpChg chg="del">
          <ac:chgData name="Dallas ..." userId="68de197f-ade3-48d2-90b1-7cc855b3a21c" providerId="ADAL" clId="{B53D2FCA-1A1D-45FD-A511-47DA36E18EEE}" dt="2019-09-16T13:59:56.072" v="97" actId="478"/>
          <ac:grpSpMkLst>
            <pc:docMk/>
            <pc:sldMk cId="3938931569" sldId="274"/>
            <ac:grpSpMk id="23" creationId="{73024107-C7D2-4E69-9A16-7175CDD3214C}"/>
          </ac:grpSpMkLst>
        </pc:grpChg>
        <pc:grpChg chg="add del mod">
          <ac:chgData name="Dallas ..." userId="68de197f-ade3-48d2-90b1-7cc855b3a21c" providerId="ADAL" clId="{B53D2FCA-1A1D-45FD-A511-47DA36E18EEE}" dt="2019-09-16T14:15:36.512" v="344" actId="165"/>
          <ac:grpSpMkLst>
            <pc:docMk/>
            <pc:sldMk cId="3938931569" sldId="274"/>
            <ac:grpSpMk id="28" creationId="{91C3FDFE-95C3-4889-82E8-AD92DB768ACD}"/>
          </ac:grpSpMkLst>
        </pc:grpChg>
        <pc:grpChg chg="add mod">
          <ac:chgData name="Dallas ..." userId="68de197f-ade3-48d2-90b1-7cc855b3a21c" providerId="ADAL" clId="{B53D2FCA-1A1D-45FD-A511-47DA36E18EEE}" dt="2019-09-16T14:16:33.745" v="352" actId="1076"/>
          <ac:grpSpMkLst>
            <pc:docMk/>
            <pc:sldMk cId="3938931569" sldId="274"/>
            <ac:grpSpMk id="36" creationId="{BA04821B-4FDB-496B-9D84-0838896401FA}"/>
          </ac:grpSpMkLst>
        </pc:grpChg>
        <pc:graphicFrameChg chg="mod">
          <ac:chgData name="Dallas ..." userId="68de197f-ade3-48d2-90b1-7cc855b3a21c" providerId="ADAL" clId="{B53D2FCA-1A1D-45FD-A511-47DA36E18EEE}" dt="2019-09-16T14:00:05.517" v="98" actId="1076"/>
          <ac:graphicFrameMkLst>
            <pc:docMk/>
            <pc:sldMk cId="3938931569" sldId="274"/>
            <ac:graphicFrameMk id="6" creationId="{B87DA3F2-13B8-47DE-BE58-89BE7545CB5B}"/>
          </ac:graphicFrameMkLst>
        </pc:graphicFrameChg>
        <pc:picChg chg="add mod">
          <ac:chgData name="Dallas ..." userId="68de197f-ade3-48d2-90b1-7cc855b3a21c" providerId="ADAL" clId="{B53D2FCA-1A1D-45FD-A511-47DA36E18EEE}" dt="2019-09-16T14:02:37.829" v="135" actId="1076"/>
          <ac:picMkLst>
            <pc:docMk/>
            <pc:sldMk cId="3938931569" sldId="274"/>
            <ac:picMk id="9" creationId="{7EE8E1CA-5426-4D65-B327-7A270EB1483A}"/>
          </ac:picMkLst>
        </pc:picChg>
        <pc:picChg chg="add mod">
          <ac:chgData name="Dallas ..." userId="68de197f-ade3-48d2-90b1-7cc855b3a21c" providerId="ADAL" clId="{B53D2FCA-1A1D-45FD-A511-47DA36E18EEE}" dt="2019-09-16T14:03:58.522" v="146" actId="1076"/>
          <ac:picMkLst>
            <pc:docMk/>
            <pc:sldMk cId="3938931569" sldId="274"/>
            <ac:picMk id="10" creationId="{8244A30B-0B1F-48CD-9615-E303B233669D}"/>
          </ac:picMkLst>
        </pc:picChg>
        <pc:picChg chg="add mod">
          <ac:chgData name="Dallas ..." userId="68de197f-ade3-48d2-90b1-7cc855b3a21c" providerId="ADAL" clId="{B53D2FCA-1A1D-45FD-A511-47DA36E18EEE}" dt="2019-09-16T14:03:48.734" v="141" actId="1076"/>
          <ac:picMkLst>
            <pc:docMk/>
            <pc:sldMk cId="3938931569" sldId="274"/>
            <ac:picMk id="11" creationId="{F691F63E-D9F9-41DC-8E22-F7B815094B39}"/>
          </ac:picMkLst>
        </pc:picChg>
        <pc:picChg chg="add mod">
          <ac:chgData name="Dallas ..." userId="68de197f-ade3-48d2-90b1-7cc855b3a21c" providerId="ADAL" clId="{B53D2FCA-1A1D-45FD-A511-47DA36E18EEE}" dt="2019-09-16T14:03:51.329" v="142" actId="1076"/>
          <ac:picMkLst>
            <pc:docMk/>
            <pc:sldMk cId="3938931569" sldId="274"/>
            <ac:picMk id="12" creationId="{18DDC1A0-3144-4A76-BE8E-70312E5A4BC9}"/>
          </ac:picMkLst>
        </pc:picChg>
        <pc:picChg chg="add mod">
          <ac:chgData name="Dallas ..." userId="68de197f-ade3-48d2-90b1-7cc855b3a21c" providerId="ADAL" clId="{B53D2FCA-1A1D-45FD-A511-47DA36E18EEE}" dt="2019-09-16T14:03:56.715" v="145" actId="1076"/>
          <ac:picMkLst>
            <pc:docMk/>
            <pc:sldMk cId="3938931569" sldId="274"/>
            <ac:picMk id="13" creationId="{06874BEC-2962-4699-8D3A-65C19AFCF8FD}"/>
          </ac:picMkLst>
        </pc:picChg>
        <pc:picChg chg="add mod">
          <ac:chgData name="Dallas ..." userId="68de197f-ade3-48d2-90b1-7cc855b3a21c" providerId="ADAL" clId="{B53D2FCA-1A1D-45FD-A511-47DA36E18EEE}" dt="2019-09-16T14:03:53.151" v="143" actId="1076"/>
          <ac:picMkLst>
            <pc:docMk/>
            <pc:sldMk cId="3938931569" sldId="274"/>
            <ac:picMk id="14" creationId="{57D567FB-7FE9-4E4B-8528-F3748D82084F}"/>
          </ac:picMkLst>
        </pc:picChg>
        <pc:picChg chg="add mod">
          <ac:chgData name="Dallas ..." userId="68de197f-ade3-48d2-90b1-7cc855b3a21c" providerId="ADAL" clId="{B53D2FCA-1A1D-45FD-A511-47DA36E18EEE}" dt="2019-09-16T14:04:52.327" v="153" actId="164"/>
          <ac:picMkLst>
            <pc:docMk/>
            <pc:sldMk cId="3938931569" sldId="274"/>
            <ac:picMk id="17" creationId="{950BE8CD-8A34-43BD-9204-1BF8FD3701CE}"/>
          </ac:picMkLst>
        </pc:picChg>
        <pc:picChg chg="add mod">
          <ac:chgData name="Dallas ..." userId="68de197f-ade3-48d2-90b1-7cc855b3a21c" providerId="ADAL" clId="{B53D2FCA-1A1D-45FD-A511-47DA36E18EEE}" dt="2019-09-16T14:04:52.327" v="153" actId="164"/>
          <ac:picMkLst>
            <pc:docMk/>
            <pc:sldMk cId="3938931569" sldId="274"/>
            <ac:picMk id="19" creationId="{8006C6B3-16D2-4D44-8D25-AF7299DBFF57}"/>
          </ac:picMkLst>
        </pc:picChg>
        <pc:picChg chg="add mod">
          <ac:chgData name="Dallas ..." userId="68de197f-ade3-48d2-90b1-7cc855b3a21c" providerId="ADAL" clId="{B53D2FCA-1A1D-45FD-A511-47DA36E18EEE}" dt="2019-09-16T14:04:52.327" v="153" actId="164"/>
          <ac:picMkLst>
            <pc:docMk/>
            <pc:sldMk cId="3938931569" sldId="274"/>
            <ac:picMk id="20" creationId="{2B535FA8-8295-4E74-AD7A-0CD6D990F9AE}"/>
          </ac:picMkLst>
        </pc:picChg>
        <pc:picChg chg="del">
          <ac:chgData name="Dallas ..." userId="68de197f-ade3-48d2-90b1-7cc855b3a21c" providerId="ADAL" clId="{B53D2FCA-1A1D-45FD-A511-47DA36E18EEE}" dt="2019-09-16T13:59:53.532" v="96" actId="478"/>
          <ac:picMkLst>
            <pc:docMk/>
            <pc:sldMk cId="3938931569" sldId="274"/>
            <ac:picMk id="21" creationId="{A39C900B-F2F6-4174-B248-7AA42366B861}"/>
          </ac:picMkLst>
        </pc:picChg>
        <pc:picChg chg="add mod">
          <ac:chgData name="Dallas ..." userId="68de197f-ade3-48d2-90b1-7cc855b3a21c" providerId="ADAL" clId="{B53D2FCA-1A1D-45FD-A511-47DA36E18EEE}" dt="2019-09-16T14:04:52.327" v="153" actId="164"/>
          <ac:picMkLst>
            <pc:docMk/>
            <pc:sldMk cId="3938931569" sldId="274"/>
            <ac:picMk id="24" creationId="{CF9DB280-670F-42A9-993C-942D1E19311E}"/>
          </ac:picMkLst>
        </pc:picChg>
        <pc:picChg chg="add mod">
          <ac:chgData name="Dallas ..." userId="68de197f-ade3-48d2-90b1-7cc855b3a21c" providerId="ADAL" clId="{B53D2FCA-1A1D-45FD-A511-47DA36E18EEE}" dt="2019-09-16T14:04:52.327" v="153" actId="164"/>
          <ac:picMkLst>
            <pc:docMk/>
            <pc:sldMk cId="3938931569" sldId="274"/>
            <ac:picMk id="25" creationId="{3C6ECB2E-CAA3-4D1D-BB30-63D46044DA33}"/>
          </ac:picMkLst>
        </pc:picChg>
        <pc:picChg chg="add mod">
          <ac:chgData name="Dallas ..." userId="68de197f-ade3-48d2-90b1-7cc855b3a21c" providerId="ADAL" clId="{B53D2FCA-1A1D-45FD-A511-47DA36E18EEE}" dt="2019-09-16T14:04:52.327" v="153" actId="164"/>
          <ac:picMkLst>
            <pc:docMk/>
            <pc:sldMk cId="3938931569" sldId="274"/>
            <ac:picMk id="26" creationId="{BEB8D6EB-40E8-40D1-ACC6-C6221A19163D}"/>
          </ac:picMkLst>
        </pc:picChg>
        <pc:picChg chg="mod topLvl">
          <ac:chgData name="Dallas ..." userId="68de197f-ade3-48d2-90b1-7cc855b3a21c" providerId="ADAL" clId="{B53D2FCA-1A1D-45FD-A511-47DA36E18EEE}" dt="2019-09-16T14:15:57.892" v="346" actId="164"/>
          <ac:picMkLst>
            <pc:docMk/>
            <pc:sldMk cId="3938931569" sldId="274"/>
            <ac:picMk id="29" creationId="{3AD07436-CEA9-48AE-9270-DCF724FC9EAE}"/>
          </ac:picMkLst>
        </pc:picChg>
        <pc:picChg chg="mod topLvl">
          <ac:chgData name="Dallas ..." userId="68de197f-ade3-48d2-90b1-7cc855b3a21c" providerId="ADAL" clId="{B53D2FCA-1A1D-45FD-A511-47DA36E18EEE}" dt="2019-09-16T14:15:57.892" v="346" actId="164"/>
          <ac:picMkLst>
            <pc:docMk/>
            <pc:sldMk cId="3938931569" sldId="274"/>
            <ac:picMk id="30" creationId="{2DB3AF05-FEE5-48BA-B748-37DB57EE93C6}"/>
          </ac:picMkLst>
        </pc:picChg>
        <pc:picChg chg="mod topLvl">
          <ac:chgData name="Dallas ..." userId="68de197f-ade3-48d2-90b1-7cc855b3a21c" providerId="ADAL" clId="{B53D2FCA-1A1D-45FD-A511-47DA36E18EEE}" dt="2019-09-16T14:15:57.892" v="346" actId="164"/>
          <ac:picMkLst>
            <pc:docMk/>
            <pc:sldMk cId="3938931569" sldId="274"/>
            <ac:picMk id="31" creationId="{01CD1EC5-3120-43F5-BEF7-E07D4B4803D6}"/>
          </ac:picMkLst>
        </pc:picChg>
        <pc:picChg chg="mod topLvl">
          <ac:chgData name="Dallas ..." userId="68de197f-ade3-48d2-90b1-7cc855b3a21c" providerId="ADAL" clId="{B53D2FCA-1A1D-45FD-A511-47DA36E18EEE}" dt="2019-09-16T14:15:57.892" v="346" actId="164"/>
          <ac:picMkLst>
            <pc:docMk/>
            <pc:sldMk cId="3938931569" sldId="274"/>
            <ac:picMk id="32" creationId="{D8DC1859-6035-446C-A2AB-03A51931DA29}"/>
          </ac:picMkLst>
        </pc:picChg>
        <pc:picChg chg="mod topLvl">
          <ac:chgData name="Dallas ..." userId="68de197f-ade3-48d2-90b1-7cc855b3a21c" providerId="ADAL" clId="{B53D2FCA-1A1D-45FD-A511-47DA36E18EEE}" dt="2019-09-16T14:15:57.892" v="346" actId="164"/>
          <ac:picMkLst>
            <pc:docMk/>
            <pc:sldMk cId="3938931569" sldId="274"/>
            <ac:picMk id="33" creationId="{466C8D6D-150D-4934-8442-B0B1F65AA9D8}"/>
          </ac:picMkLst>
        </pc:picChg>
        <pc:picChg chg="mod topLvl">
          <ac:chgData name="Dallas ..." userId="68de197f-ade3-48d2-90b1-7cc855b3a21c" providerId="ADAL" clId="{B53D2FCA-1A1D-45FD-A511-47DA36E18EEE}" dt="2019-09-16T14:15:57.892" v="346" actId="164"/>
          <ac:picMkLst>
            <pc:docMk/>
            <pc:sldMk cId="3938931569" sldId="274"/>
            <ac:picMk id="34" creationId="{F95354A7-8466-47EF-ABD6-FA21470FCB87}"/>
          </ac:picMkLst>
        </pc:picChg>
        <pc:cxnChg chg="add mod">
          <ac:chgData name="Dallas ..." userId="68de197f-ade3-48d2-90b1-7cc855b3a21c" providerId="ADAL" clId="{B53D2FCA-1A1D-45FD-A511-47DA36E18EEE}" dt="2019-09-16T14:03:42.724" v="140" actId="1582"/>
          <ac:cxnSpMkLst>
            <pc:docMk/>
            <pc:sldMk cId="3938931569" sldId="274"/>
            <ac:cxnSpMk id="4" creationId="{B4883A73-71FD-44A3-B48A-17FDCE2BF2B6}"/>
          </ac:cxnSpMkLst>
        </pc:cxnChg>
        <pc:cxnChg chg="add mod">
          <ac:chgData name="Dallas ..." userId="68de197f-ade3-48d2-90b1-7cc855b3a21c" providerId="ADAL" clId="{B53D2FCA-1A1D-45FD-A511-47DA36E18EEE}" dt="2019-09-16T14:04:52.327" v="153" actId="164"/>
          <ac:cxnSpMkLst>
            <pc:docMk/>
            <pc:sldMk cId="3938931569" sldId="274"/>
            <ac:cxnSpMk id="27" creationId="{E8B772EF-49B0-475D-BC43-B3A24B69807E}"/>
          </ac:cxnSpMkLst>
        </pc:cxnChg>
        <pc:cxnChg chg="mod topLvl">
          <ac:chgData name="Dallas ..." userId="68de197f-ade3-48d2-90b1-7cc855b3a21c" providerId="ADAL" clId="{B53D2FCA-1A1D-45FD-A511-47DA36E18EEE}" dt="2019-09-16T14:15:57.892" v="346" actId="164"/>
          <ac:cxnSpMkLst>
            <pc:docMk/>
            <pc:sldMk cId="3938931569" sldId="274"/>
            <ac:cxnSpMk id="35" creationId="{7EB13C38-9BD0-4D86-BA29-E73A529B161A}"/>
          </ac:cxnSpMkLst>
        </pc:cxnChg>
      </pc:sldChg>
    </pc:docChg>
  </pc:docChgLst>
  <pc:docChgLst>
    <pc:chgData name="Dallas ..." userId="68de197f-ade3-48d2-90b1-7cc855b3a21c" providerId="ADAL" clId="{001D6E8F-78B4-4AB8-8DEF-7AD50E284DAB}"/>
    <pc:docChg chg="custSel addSld modSld sldOrd">
      <pc:chgData name="Dallas ..." userId="68de197f-ade3-48d2-90b1-7cc855b3a21c" providerId="ADAL" clId="{001D6E8F-78B4-4AB8-8DEF-7AD50E284DAB}" dt="2019-09-12T21:10:12.915" v="226" actId="1076"/>
      <pc:docMkLst>
        <pc:docMk/>
      </pc:docMkLst>
      <pc:sldChg chg="mod modShow">
        <pc:chgData name="Dallas ..." userId="68de197f-ade3-48d2-90b1-7cc855b3a21c" providerId="ADAL" clId="{001D6E8F-78B4-4AB8-8DEF-7AD50E284DAB}" dt="2019-09-12T21:04:26.285" v="190" actId="729"/>
        <pc:sldMkLst>
          <pc:docMk/>
          <pc:sldMk cId="3474551053" sldId="260"/>
        </pc:sldMkLst>
      </pc:sldChg>
      <pc:sldChg chg="addSp delSp modSp add ord modAnim">
        <pc:chgData name="Dallas ..." userId="68de197f-ade3-48d2-90b1-7cc855b3a21c" providerId="ADAL" clId="{001D6E8F-78B4-4AB8-8DEF-7AD50E284DAB}" dt="2019-09-12T21:10:12.915" v="226" actId="1076"/>
        <pc:sldMkLst>
          <pc:docMk/>
          <pc:sldMk cId="116023466" sldId="271"/>
        </pc:sldMkLst>
        <pc:spChg chg="mod">
          <ac:chgData name="Dallas ..." userId="68de197f-ade3-48d2-90b1-7cc855b3a21c" providerId="ADAL" clId="{001D6E8F-78B4-4AB8-8DEF-7AD50E284DAB}" dt="2019-09-12T21:09:58.146" v="219" actId="20577"/>
          <ac:spMkLst>
            <pc:docMk/>
            <pc:sldMk cId="116023466" sldId="271"/>
            <ac:spMk id="2" creationId="{8D5500E6-118F-4DF4-8163-F2DA056146FB}"/>
          </ac:spMkLst>
        </pc:spChg>
        <pc:spChg chg="del">
          <ac:chgData name="Dallas ..." userId="68de197f-ade3-48d2-90b1-7cc855b3a21c" providerId="ADAL" clId="{001D6E8F-78B4-4AB8-8DEF-7AD50E284DAB}" dt="2019-09-12T20:48:01.614" v="1" actId="931"/>
          <ac:spMkLst>
            <pc:docMk/>
            <pc:sldMk cId="116023466" sldId="271"/>
            <ac:spMk id="3" creationId="{6D34CEDE-49CF-4983-A5FE-F91A51B7715B}"/>
          </ac:spMkLst>
        </pc:spChg>
        <pc:picChg chg="add mod">
          <ac:chgData name="Dallas ..." userId="68de197f-ade3-48d2-90b1-7cc855b3a21c" providerId="ADAL" clId="{001D6E8F-78B4-4AB8-8DEF-7AD50E284DAB}" dt="2019-09-12T21:10:11.665" v="225" actId="1076"/>
          <ac:picMkLst>
            <pc:docMk/>
            <pc:sldMk cId="116023466" sldId="271"/>
            <ac:picMk id="5" creationId="{105A70F8-E33A-4B47-BDBF-E3115EC4E234}"/>
          </ac:picMkLst>
        </pc:picChg>
        <pc:picChg chg="add del mod">
          <ac:chgData name="Dallas ..." userId="68de197f-ade3-48d2-90b1-7cc855b3a21c" providerId="ADAL" clId="{001D6E8F-78B4-4AB8-8DEF-7AD50E284DAB}" dt="2019-09-12T20:51:23.680" v="24" actId="478"/>
          <ac:picMkLst>
            <pc:docMk/>
            <pc:sldMk cId="116023466" sldId="271"/>
            <ac:picMk id="7" creationId="{2407D4FC-8698-4B11-8A60-8F25CDC575E4}"/>
          </ac:picMkLst>
        </pc:picChg>
        <pc:picChg chg="add mod modCrop">
          <ac:chgData name="Dallas ..." userId="68de197f-ade3-48d2-90b1-7cc855b3a21c" providerId="ADAL" clId="{001D6E8F-78B4-4AB8-8DEF-7AD50E284DAB}" dt="2019-09-12T21:08:08.261" v="200" actId="962"/>
          <ac:picMkLst>
            <pc:docMk/>
            <pc:sldMk cId="116023466" sldId="271"/>
            <ac:picMk id="9" creationId="{838A01EB-FCBC-4C1C-8D06-DF0BD5D28125}"/>
          </ac:picMkLst>
        </pc:picChg>
        <pc:picChg chg="add mod">
          <ac:chgData name="Dallas ..." userId="68de197f-ade3-48d2-90b1-7cc855b3a21c" providerId="ADAL" clId="{001D6E8F-78B4-4AB8-8DEF-7AD50E284DAB}" dt="2019-09-12T21:10:07.600" v="224" actId="14100"/>
          <ac:picMkLst>
            <pc:docMk/>
            <pc:sldMk cId="116023466" sldId="271"/>
            <ac:picMk id="11" creationId="{0C4A61E3-57D9-4B0F-8FA3-0E5AC13F6F96}"/>
          </ac:picMkLst>
        </pc:picChg>
        <pc:picChg chg="add mod">
          <ac:chgData name="Dallas ..." userId="68de197f-ade3-48d2-90b1-7cc855b3a21c" providerId="ADAL" clId="{001D6E8F-78B4-4AB8-8DEF-7AD50E284DAB}" dt="2019-09-12T21:10:04.334" v="222" actId="1076"/>
          <ac:picMkLst>
            <pc:docMk/>
            <pc:sldMk cId="116023466" sldId="271"/>
            <ac:picMk id="13" creationId="{1D295965-34E3-45C0-9B23-4E3106CA5396}"/>
          </ac:picMkLst>
        </pc:picChg>
        <pc:picChg chg="add mod ord">
          <ac:chgData name="Dallas ..." userId="68de197f-ade3-48d2-90b1-7cc855b3a21c" providerId="ADAL" clId="{001D6E8F-78B4-4AB8-8DEF-7AD50E284DAB}" dt="2019-09-12T21:07:41.283" v="196" actId="962"/>
          <ac:picMkLst>
            <pc:docMk/>
            <pc:sldMk cId="116023466" sldId="271"/>
            <ac:picMk id="15" creationId="{7CB1D88A-7A46-4B29-8485-4781570EA0B0}"/>
          </ac:picMkLst>
        </pc:picChg>
        <pc:picChg chg="add mod">
          <ac:chgData name="Dallas ..." userId="68de197f-ade3-48d2-90b1-7cc855b3a21c" providerId="ADAL" clId="{001D6E8F-78B4-4AB8-8DEF-7AD50E284DAB}" dt="2019-09-12T21:10:12.915" v="226" actId="1076"/>
          <ac:picMkLst>
            <pc:docMk/>
            <pc:sldMk cId="116023466" sldId="271"/>
            <ac:picMk id="17" creationId="{072A4F53-6B2A-4BF3-946B-9686E88CBE8D}"/>
          </ac:picMkLst>
        </pc:picChg>
        <pc:picChg chg="add del mod">
          <ac:chgData name="Dallas ..." userId="68de197f-ade3-48d2-90b1-7cc855b3a21c" providerId="ADAL" clId="{001D6E8F-78B4-4AB8-8DEF-7AD50E284DAB}" dt="2019-09-12T21:01:30.352" v="144" actId="478"/>
          <ac:picMkLst>
            <pc:docMk/>
            <pc:sldMk cId="116023466" sldId="271"/>
            <ac:picMk id="19" creationId="{0B779B04-82AA-427A-BF63-FC8384F35741}"/>
          </ac:picMkLst>
        </pc:picChg>
        <pc:picChg chg="add mod">
          <ac:chgData name="Dallas ..." userId="68de197f-ade3-48d2-90b1-7cc855b3a21c" providerId="ADAL" clId="{001D6E8F-78B4-4AB8-8DEF-7AD50E284DAB}" dt="2019-09-12T21:10:01.781" v="220" actId="1076"/>
          <ac:picMkLst>
            <pc:docMk/>
            <pc:sldMk cId="116023466" sldId="271"/>
            <ac:picMk id="21" creationId="{A39C900B-F2F6-4174-B248-7AA42366B861}"/>
          </ac:picMkLst>
        </pc:picChg>
        <pc:picChg chg="add del mod">
          <ac:chgData name="Dallas ..." userId="68de197f-ade3-48d2-90b1-7cc855b3a21c" providerId="ADAL" clId="{001D6E8F-78B4-4AB8-8DEF-7AD50E284DAB}" dt="2019-09-12T21:05:42.746" v="192" actId="478"/>
          <ac:picMkLst>
            <pc:docMk/>
            <pc:sldMk cId="116023466" sldId="271"/>
            <ac:picMk id="23" creationId="{A8E54224-3C62-4835-A9B6-683189679AC4}"/>
          </ac:picMkLst>
        </pc:picChg>
      </pc:sldChg>
    </pc:docChg>
  </pc:docChgLst>
  <pc:docChgLst>
    <pc:chgData name="Dallas ..." userId="68de197f-ade3-48d2-90b1-7cc855b3a21c" providerId="ADAL" clId="{2313058C-1337-4F42-B95D-29DE172381E9}"/>
    <pc:docChg chg="modSld">
      <pc:chgData name="Dallas ..." userId="68de197f-ade3-48d2-90b1-7cc855b3a21c" providerId="ADAL" clId="{2313058C-1337-4F42-B95D-29DE172381E9}" dt="2020-05-27T14:04:10.949" v="0" actId="1076"/>
      <pc:docMkLst>
        <pc:docMk/>
      </pc:docMkLst>
      <pc:sldChg chg="modSp">
        <pc:chgData name="Dallas ..." userId="68de197f-ade3-48d2-90b1-7cc855b3a21c" providerId="ADAL" clId="{2313058C-1337-4F42-B95D-29DE172381E9}" dt="2020-05-27T14:04:10.949" v="0" actId="1076"/>
        <pc:sldMkLst>
          <pc:docMk/>
          <pc:sldMk cId="116023466" sldId="271"/>
        </pc:sldMkLst>
        <pc:picChg chg="mod">
          <ac:chgData name="Dallas ..." userId="68de197f-ade3-48d2-90b1-7cc855b3a21c" providerId="ADAL" clId="{2313058C-1337-4F42-B95D-29DE172381E9}" dt="2020-05-27T14:04:10.949" v="0" actId="1076"/>
          <ac:picMkLst>
            <pc:docMk/>
            <pc:sldMk cId="116023466" sldId="271"/>
            <ac:picMk id="9" creationId="{838A01EB-FCBC-4C1C-8D06-DF0BD5D28125}"/>
          </ac:picMkLst>
        </pc:picChg>
      </pc:sldChg>
    </pc:docChg>
  </pc:docChgLst>
  <pc:docChgLst>
    <pc:chgData name="Holman, Katie" userId="S::katie.holman@historicengland.org.uk::2fa0af2e-5b4e-41ff-8e2f-512829f918f6" providerId="AD" clId="Web-{8E693A6E-F3C7-4927-9ED0-614A8EE3AF85}"/>
    <pc:docChg chg="modSld">
      <pc:chgData name="Holman, Katie" userId="S::katie.holman@historicengland.org.uk::2fa0af2e-5b4e-41ff-8e2f-512829f918f6" providerId="AD" clId="Web-{8E693A6E-F3C7-4927-9ED0-614A8EE3AF85}" dt="2020-07-23T09:41:08.428" v="2"/>
      <pc:docMkLst>
        <pc:docMk/>
      </pc:docMkLst>
      <pc:sldChg chg="addSp modSp mod setBg setClrOvrMap">
        <pc:chgData name="Holman, Katie" userId="S::katie.holman@historicengland.org.uk::2fa0af2e-5b4e-41ff-8e2f-512829f918f6" providerId="AD" clId="Web-{8E693A6E-F3C7-4927-9ED0-614A8EE3AF85}" dt="2020-07-23T09:41:08.428" v="2"/>
        <pc:sldMkLst>
          <pc:docMk/>
          <pc:sldMk cId="2677705872" sldId="256"/>
        </pc:sldMkLst>
        <pc:spChg chg="mod">
          <ac:chgData name="Holman, Katie" userId="S::katie.holman@historicengland.org.uk::2fa0af2e-5b4e-41ff-8e2f-512829f918f6" providerId="AD" clId="Web-{8E693A6E-F3C7-4927-9ED0-614A8EE3AF85}" dt="2020-07-23T09:41:08.428" v="2"/>
          <ac:spMkLst>
            <pc:docMk/>
            <pc:sldMk cId="2677705872" sldId="256"/>
            <ac:spMk id="2" creationId="{2F6AAC9D-F846-40DC-BCE6-748A8D07038F}"/>
          </ac:spMkLst>
        </pc:spChg>
        <pc:spChg chg="mod">
          <ac:chgData name="Holman, Katie" userId="S::katie.holman@historicengland.org.uk::2fa0af2e-5b4e-41ff-8e2f-512829f918f6" providerId="AD" clId="Web-{8E693A6E-F3C7-4927-9ED0-614A8EE3AF85}" dt="2020-07-23T09:41:08.428" v="2"/>
          <ac:spMkLst>
            <pc:docMk/>
            <pc:sldMk cId="2677705872" sldId="256"/>
            <ac:spMk id="3" creationId="{72E28811-36F4-4C07-AE19-6F895D687BE9}"/>
          </ac:spMkLst>
        </pc:spChg>
        <pc:spChg chg="add">
          <ac:chgData name="Holman, Katie" userId="S::katie.holman@historicengland.org.uk::2fa0af2e-5b4e-41ff-8e2f-512829f918f6" providerId="AD" clId="Web-{8E693A6E-F3C7-4927-9ED0-614A8EE3AF85}" dt="2020-07-23T09:41:08.428" v="2"/>
          <ac:spMkLst>
            <pc:docMk/>
            <pc:sldMk cId="2677705872" sldId="256"/>
            <ac:spMk id="9" creationId="{1F94DC1C-47D1-41D7-8B1B-9A036D614027}"/>
          </ac:spMkLst>
        </pc:spChg>
        <pc:spChg chg="add">
          <ac:chgData name="Holman, Katie" userId="S::katie.holman@historicengland.org.uk::2fa0af2e-5b4e-41ff-8e2f-512829f918f6" providerId="AD" clId="Web-{8E693A6E-F3C7-4927-9ED0-614A8EE3AF85}" dt="2020-07-23T09:41:08.428" v="2"/>
          <ac:spMkLst>
            <pc:docMk/>
            <pc:sldMk cId="2677705872" sldId="256"/>
            <ac:spMk id="13" creationId="{AC12A592-C02D-46EF-8E1F-9335DB8D71DF}"/>
          </ac:spMkLst>
        </pc:spChg>
        <pc:spChg chg="add">
          <ac:chgData name="Holman, Katie" userId="S::katie.holman@historicengland.org.uk::2fa0af2e-5b4e-41ff-8e2f-512829f918f6" providerId="AD" clId="Web-{8E693A6E-F3C7-4927-9ED0-614A8EE3AF85}" dt="2020-07-23T09:41:08.428" v="2"/>
          <ac:spMkLst>
            <pc:docMk/>
            <pc:sldMk cId="2677705872" sldId="256"/>
            <ac:spMk id="15" creationId="{24005816-5BCA-4665-8A58-5580F8E9C84A}"/>
          </ac:spMkLst>
        </pc:spChg>
        <pc:grpChg chg="add">
          <ac:chgData name="Holman, Katie" userId="S::katie.holman@historicengland.org.uk::2fa0af2e-5b4e-41ff-8e2f-512829f918f6" providerId="AD" clId="Web-{8E693A6E-F3C7-4927-9ED0-614A8EE3AF85}" dt="2020-07-23T09:41:08.428" v="2"/>
          <ac:grpSpMkLst>
            <pc:docMk/>
            <pc:sldMk cId="2677705872" sldId="256"/>
            <ac:grpSpMk id="17" creationId="{BF07F359-8CA3-4854-91E7-EE6004020511}"/>
          </ac:grpSpMkLst>
        </pc:grpChg>
        <pc:picChg chg="add mod">
          <ac:chgData name="Holman, Katie" userId="S::katie.holman@historicengland.org.uk::2fa0af2e-5b4e-41ff-8e2f-512829f918f6" providerId="AD" clId="Web-{8E693A6E-F3C7-4927-9ED0-614A8EE3AF85}" dt="2020-07-23T09:41:08.428" v="2"/>
          <ac:picMkLst>
            <pc:docMk/>
            <pc:sldMk cId="2677705872" sldId="256"/>
            <ac:picMk id="4" creationId="{AA8A1792-6DDA-4089-869C-112E96F424FC}"/>
          </ac:picMkLst>
        </pc:picChg>
        <pc:picChg chg="add">
          <ac:chgData name="Holman, Katie" userId="S::katie.holman@historicengland.org.uk::2fa0af2e-5b4e-41ff-8e2f-512829f918f6" providerId="AD" clId="Web-{8E693A6E-F3C7-4927-9ED0-614A8EE3AF85}" dt="2020-07-23T09:41:08.428" v="2"/>
          <ac:picMkLst>
            <pc:docMk/>
            <pc:sldMk cId="2677705872" sldId="256"/>
            <ac:picMk id="11" creationId="{811383CE-CE86-4E1C-B289-798EB9E6E0E5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3EA810-A1FA-4548-9AD3-A6EA688F4B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D2FD6E8-2970-4945-B65D-7A6BF837E755}">
      <dgm:prSet phldrT="[Text]"/>
      <dgm:spPr/>
      <dgm:t>
        <a:bodyPr/>
        <a:lstStyle/>
        <a:p>
          <a:r>
            <a:rPr lang="en-GB"/>
            <a:t>General</a:t>
          </a:r>
        </a:p>
      </dgm:t>
    </dgm:pt>
    <dgm:pt modelId="{069C9307-771E-42FC-97E6-3F4FCE5D524D}" type="parTrans" cxnId="{5EEBA23D-99FC-41B3-B115-C1BC312107B1}">
      <dgm:prSet/>
      <dgm:spPr/>
      <dgm:t>
        <a:bodyPr/>
        <a:lstStyle/>
        <a:p>
          <a:endParaRPr lang="en-GB"/>
        </a:p>
      </dgm:t>
    </dgm:pt>
    <dgm:pt modelId="{5B4B4AE9-A8D9-4E68-A78C-9A2B7B55160C}" type="sibTrans" cxnId="{5EEBA23D-99FC-41B3-B115-C1BC312107B1}">
      <dgm:prSet/>
      <dgm:spPr/>
      <dgm:t>
        <a:bodyPr/>
        <a:lstStyle/>
        <a:p>
          <a:endParaRPr lang="en-GB"/>
        </a:p>
      </dgm:t>
    </dgm:pt>
    <dgm:pt modelId="{0B0B2FF0-C183-4AA6-B7BE-075584D7C6EE}">
      <dgm:prSet phldrT="[Text]"/>
      <dgm:spPr/>
      <dgm:t>
        <a:bodyPr/>
        <a:lstStyle/>
        <a:p>
          <a:r>
            <a:rPr lang="en-GB">
              <a:latin typeface="Calibri Light" panose="020F0302020204030204"/>
            </a:rPr>
            <a:t>Projects</a:t>
          </a:r>
          <a:endParaRPr lang="en-GB"/>
        </a:p>
      </dgm:t>
    </dgm:pt>
    <dgm:pt modelId="{383D1BF6-89E6-40E9-BF89-DAD08EAAB9C2}" type="parTrans" cxnId="{239BE60F-DB5F-4696-AF2B-016A9DFD12A9}">
      <dgm:prSet/>
      <dgm:spPr/>
      <dgm:t>
        <a:bodyPr/>
        <a:lstStyle/>
        <a:p>
          <a:endParaRPr lang="en-GB"/>
        </a:p>
      </dgm:t>
    </dgm:pt>
    <dgm:pt modelId="{20610AD2-3396-47A5-A67C-3FF56B3B6F99}" type="sibTrans" cxnId="{239BE60F-DB5F-4696-AF2B-016A9DFD12A9}">
      <dgm:prSet/>
      <dgm:spPr/>
      <dgm:t>
        <a:bodyPr/>
        <a:lstStyle/>
        <a:p>
          <a:endParaRPr lang="en-GB"/>
        </a:p>
      </dgm:t>
    </dgm:pt>
    <dgm:pt modelId="{1663669D-244C-4F15-AB20-A2B5DE79D69D}">
      <dgm:prSet phldrT="[Text]"/>
      <dgm:spPr/>
      <dgm:t>
        <a:bodyPr/>
        <a:lstStyle/>
        <a:p>
          <a:r>
            <a:rPr lang="en-GB"/>
            <a:t>Private</a:t>
          </a:r>
        </a:p>
      </dgm:t>
    </dgm:pt>
    <dgm:pt modelId="{53667F71-7B8E-47E0-A978-C23887BE83F1}" type="parTrans" cxnId="{DBEF8331-2953-44EF-91F6-B127CC87C341}">
      <dgm:prSet/>
      <dgm:spPr/>
      <dgm:t>
        <a:bodyPr/>
        <a:lstStyle/>
        <a:p>
          <a:endParaRPr lang="en-GB"/>
        </a:p>
      </dgm:t>
    </dgm:pt>
    <dgm:pt modelId="{0B9D99D1-8C8D-426F-BC2D-1271965561C1}" type="sibTrans" cxnId="{DBEF8331-2953-44EF-91F6-B127CC87C341}">
      <dgm:prSet/>
      <dgm:spPr/>
      <dgm:t>
        <a:bodyPr/>
        <a:lstStyle/>
        <a:p>
          <a:endParaRPr lang="en-GB"/>
        </a:p>
      </dgm:t>
    </dgm:pt>
    <dgm:pt modelId="{7E7E35D7-335F-4702-8C62-D0D44585294F}" type="pres">
      <dgm:prSet presAssocID="{173EA810-A1FA-4548-9AD3-A6EA688F4B5C}" presName="linear" presStyleCnt="0">
        <dgm:presLayoutVars>
          <dgm:animLvl val="lvl"/>
          <dgm:resizeHandles val="exact"/>
        </dgm:presLayoutVars>
      </dgm:prSet>
      <dgm:spPr/>
    </dgm:pt>
    <dgm:pt modelId="{C5EB940F-C15F-4BBA-B6ED-FFB3535F63F1}" type="pres">
      <dgm:prSet presAssocID="{5D2FD6E8-2970-4945-B65D-7A6BF837E75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65108C2-00FC-414E-A117-C076B4B2FD26}" type="pres">
      <dgm:prSet presAssocID="{5B4B4AE9-A8D9-4E68-A78C-9A2B7B55160C}" presName="spacer" presStyleCnt="0"/>
      <dgm:spPr/>
    </dgm:pt>
    <dgm:pt modelId="{B5364AC0-0487-40D9-97B0-015DFD3F002F}" type="pres">
      <dgm:prSet presAssocID="{0B0B2FF0-C183-4AA6-B7BE-075584D7C6E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E72921A-F5DB-4B5E-BFD1-8450CB7BE31C}" type="pres">
      <dgm:prSet presAssocID="{20610AD2-3396-47A5-A67C-3FF56B3B6F99}" presName="spacer" presStyleCnt="0"/>
      <dgm:spPr/>
    </dgm:pt>
    <dgm:pt modelId="{052A1D0E-CE0F-42D1-ACD1-5713CA10DE43}" type="pres">
      <dgm:prSet presAssocID="{1663669D-244C-4F15-AB20-A2B5DE79D69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39BE60F-DB5F-4696-AF2B-016A9DFD12A9}" srcId="{173EA810-A1FA-4548-9AD3-A6EA688F4B5C}" destId="{0B0B2FF0-C183-4AA6-B7BE-075584D7C6EE}" srcOrd="1" destOrd="0" parTransId="{383D1BF6-89E6-40E9-BF89-DAD08EAAB9C2}" sibTransId="{20610AD2-3396-47A5-A67C-3FF56B3B6F99}"/>
    <dgm:cxn modelId="{DBEF8331-2953-44EF-91F6-B127CC87C341}" srcId="{173EA810-A1FA-4548-9AD3-A6EA688F4B5C}" destId="{1663669D-244C-4F15-AB20-A2B5DE79D69D}" srcOrd="2" destOrd="0" parTransId="{53667F71-7B8E-47E0-A978-C23887BE83F1}" sibTransId="{0B9D99D1-8C8D-426F-BC2D-1271965561C1}"/>
    <dgm:cxn modelId="{5EEBA23D-99FC-41B3-B115-C1BC312107B1}" srcId="{173EA810-A1FA-4548-9AD3-A6EA688F4B5C}" destId="{5D2FD6E8-2970-4945-B65D-7A6BF837E755}" srcOrd="0" destOrd="0" parTransId="{069C9307-771E-42FC-97E6-3F4FCE5D524D}" sibTransId="{5B4B4AE9-A8D9-4E68-A78C-9A2B7B55160C}"/>
    <dgm:cxn modelId="{3095F195-AAE7-44F2-BC9B-39A2CFDA32F9}" type="presOf" srcId="{1663669D-244C-4F15-AB20-A2B5DE79D69D}" destId="{052A1D0E-CE0F-42D1-ACD1-5713CA10DE43}" srcOrd="0" destOrd="0" presId="urn:microsoft.com/office/officeart/2005/8/layout/vList2"/>
    <dgm:cxn modelId="{15EDA6CB-81EE-41FF-9399-2F1F0725A987}" type="presOf" srcId="{5D2FD6E8-2970-4945-B65D-7A6BF837E755}" destId="{C5EB940F-C15F-4BBA-B6ED-FFB3535F63F1}" srcOrd="0" destOrd="0" presId="urn:microsoft.com/office/officeart/2005/8/layout/vList2"/>
    <dgm:cxn modelId="{F53977D9-BE37-498D-ABA8-129AD6CAEA70}" type="presOf" srcId="{0B0B2FF0-C183-4AA6-B7BE-075584D7C6EE}" destId="{B5364AC0-0487-40D9-97B0-015DFD3F002F}" srcOrd="0" destOrd="0" presId="urn:microsoft.com/office/officeart/2005/8/layout/vList2"/>
    <dgm:cxn modelId="{17F6D9E0-549B-4C01-94E9-2AD7CB2EBFDB}" type="presOf" srcId="{173EA810-A1FA-4548-9AD3-A6EA688F4B5C}" destId="{7E7E35D7-335F-4702-8C62-D0D44585294F}" srcOrd="0" destOrd="0" presId="urn:microsoft.com/office/officeart/2005/8/layout/vList2"/>
    <dgm:cxn modelId="{759556BC-BFE2-4C6F-89FC-E6E71BDEB2A4}" type="presParOf" srcId="{7E7E35D7-335F-4702-8C62-D0D44585294F}" destId="{C5EB940F-C15F-4BBA-B6ED-FFB3535F63F1}" srcOrd="0" destOrd="0" presId="urn:microsoft.com/office/officeart/2005/8/layout/vList2"/>
    <dgm:cxn modelId="{16CF8E1E-1B5F-4BAE-AF77-862002DE34C9}" type="presParOf" srcId="{7E7E35D7-335F-4702-8C62-D0D44585294F}" destId="{E65108C2-00FC-414E-A117-C076B4B2FD26}" srcOrd="1" destOrd="0" presId="urn:microsoft.com/office/officeart/2005/8/layout/vList2"/>
    <dgm:cxn modelId="{E207C87C-0227-4583-9A55-BB0DECAFDBEF}" type="presParOf" srcId="{7E7E35D7-335F-4702-8C62-D0D44585294F}" destId="{B5364AC0-0487-40D9-97B0-015DFD3F002F}" srcOrd="2" destOrd="0" presId="urn:microsoft.com/office/officeart/2005/8/layout/vList2"/>
    <dgm:cxn modelId="{EBF99475-A13D-481A-8782-548E718ADC13}" type="presParOf" srcId="{7E7E35D7-335F-4702-8C62-D0D44585294F}" destId="{1E72921A-F5DB-4B5E-BFD1-8450CB7BE31C}" srcOrd="3" destOrd="0" presId="urn:microsoft.com/office/officeart/2005/8/layout/vList2"/>
    <dgm:cxn modelId="{52CE4899-ADA7-4BA3-8651-6B74482F26A6}" type="presParOf" srcId="{7E7E35D7-335F-4702-8C62-D0D44585294F}" destId="{052A1D0E-CE0F-42D1-ACD1-5713CA10DE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3EA810-A1FA-4548-9AD3-A6EA688F4B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D2FD6E8-2970-4945-B65D-7A6BF837E755}">
      <dgm:prSet phldrT="[Text]"/>
      <dgm:spPr/>
      <dgm:t>
        <a:bodyPr/>
        <a:lstStyle/>
        <a:p>
          <a:r>
            <a:rPr lang="en-GB"/>
            <a:t>General</a:t>
          </a:r>
        </a:p>
      </dgm:t>
    </dgm:pt>
    <dgm:pt modelId="{069C9307-771E-42FC-97E6-3F4FCE5D524D}" type="parTrans" cxnId="{5EEBA23D-99FC-41B3-B115-C1BC312107B1}">
      <dgm:prSet/>
      <dgm:spPr/>
      <dgm:t>
        <a:bodyPr/>
        <a:lstStyle/>
        <a:p>
          <a:endParaRPr lang="en-GB"/>
        </a:p>
      </dgm:t>
    </dgm:pt>
    <dgm:pt modelId="{5B4B4AE9-A8D9-4E68-A78C-9A2B7B55160C}" type="sibTrans" cxnId="{5EEBA23D-99FC-41B3-B115-C1BC312107B1}">
      <dgm:prSet/>
      <dgm:spPr/>
      <dgm:t>
        <a:bodyPr/>
        <a:lstStyle/>
        <a:p>
          <a:endParaRPr lang="en-GB"/>
        </a:p>
      </dgm:t>
    </dgm:pt>
    <dgm:pt modelId="{0B0B2FF0-C183-4AA6-B7BE-075584D7C6EE}">
      <dgm:prSet phldrT="[Text]"/>
      <dgm:spPr/>
      <dgm:t>
        <a:bodyPr/>
        <a:lstStyle/>
        <a:p>
          <a:r>
            <a:rPr lang="en-GB"/>
            <a:t>Project</a:t>
          </a:r>
        </a:p>
      </dgm:t>
    </dgm:pt>
    <dgm:pt modelId="{383D1BF6-89E6-40E9-BF89-DAD08EAAB9C2}" type="parTrans" cxnId="{239BE60F-DB5F-4696-AF2B-016A9DFD12A9}">
      <dgm:prSet/>
      <dgm:spPr/>
      <dgm:t>
        <a:bodyPr/>
        <a:lstStyle/>
        <a:p>
          <a:endParaRPr lang="en-GB"/>
        </a:p>
      </dgm:t>
    </dgm:pt>
    <dgm:pt modelId="{20610AD2-3396-47A5-A67C-3FF56B3B6F99}" type="sibTrans" cxnId="{239BE60F-DB5F-4696-AF2B-016A9DFD12A9}">
      <dgm:prSet/>
      <dgm:spPr/>
      <dgm:t>
        <a:bodyPr/>
        <a:lstStyle/>
        <a:p>
          <a:endParaRPr lang="en-GB"/>
        </a:p>
      </dgm:t>
    </dgm:pt>
    <dgm:pt modelId="{1663669D-244C-4F15-AB20-A2B5DE79D69D}">
      <dgm:prSet phldrT="[Text]"/>
      <dgm:spPr/>
      <dgm:t>
        <a:bodyPr/>
        <a:lstStyle/>
        <a:p>
          <a:r>
            <a:rPr lang="en-GB"/>
            <a:t>Private</a:t>
          </a:r>
        </a:p>
      </dgm:t>
    </dgm:pt>
    <dgm:pt modelId="{53667F71-7B8E-47E0-A978-C23887BE83F1}" type="parTrans" cxnId="{DBEF8331-2953-44EF-91F6-B127CC87C341}">
      <dgm:prSet/>
      <dgm:spPr/>
      <dgm:t>
        <a:bodyPr/>
        <a:lstStyle/>
        <a:p>
          <a:endParaRPr lang="en-GB"/>
        </a:p>
      </dgm:t>
    </dgm:pt>
    <dgm:pt modelId="{0B9D99D1-8C8D-426F-BC2D-1271965561C1}" type="sibTrans" cxnId="{DBEF8331-2953-44EF-91F6-B127CC87C341}">
      <dgm:prSet/>
      <dgm:spPr/>
      <dgm:t>
        <a:bodyPr/>
        <a:lstStyle/>
        <a:p>
          <a:endParaRPr lang="en-GB"/>
        </a:p>
      </dgm:t>
    </dgm:pt>
    <dgm:pt modelId="{7E7E35D7-335F-4702-8C62-D0D44585294F}" type="pres">
      <dgm:prSet presAssocID="{173EA810-A1FA-4548-9AD3-A6EA688F4B5C}" presName="linear" presStyleCnt="0">
        <dgm:presLayoutVars>
          <dgm:animLvl val="lvl"/>
          <dgm:resizeHandles val="exact"/>
        </dgm:presLayoutVars>
      </dgm:prSet>
      <dgm:spPr/>
    </dgm:pt>
    <dgm:pt modelId="{C5EB940F-C15F-4BBA-B6ED-FFB3535F63F1}" type="pres">
      <dgm:prSet presAssocID="{5D2FD6E8-2970-4945-B65D-7A6BF837E75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65108C2-00FC-414E-A117-C076B4B2FD26}" type="pres">
      <dgm:prSet presAssocID="{5B4B4AE9-A8D9-4E68-A78C-9A2B7B55160C}" presName="spacer" presStyleCnt="0"/>
      <dgm:spPr/>
    </dgm:pt>
    <dgm:pt modelId="{B5364AC0-0487-40D9-97B0-015DFD3F002F}" type="pres">
      <dgm:prSet presAssocID="{0B0B2FF0-C183-4AA6-B7BE-075584D7C6E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E72921A-F5DB-4B5E-BFD1-8450CB7BE31C}" type="pres">
      <dgm:prSet presAssocID="{20610AD2-3396-47A5-A67C-3FF56B3B6F99}" presName="spacer" presStyleCnt="0"/>
      <dgm:spPr/>
    </dgm:pt>
    <dgm:pt modelId="{052A1D0E-CE0F-42D1-ACD1-5713CA10DE43}" type="pres">
      <dgm:prSet presAssocID="{1663669D-244C-4F15-AB20-A2B5DE79D69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39BE60F-DB5F-4696-AF2B-016A9DFD12A9}" srcId="{173EA810-A1FA-4548-9AD3-A6EA688F4B5C}" destId="{0B0B2FF0-C183-4AA6-B7BE-075584D7C6EE}" srcOrd="1" destOrd="0" parTransId="{383D1BF6-89E6-40E9-BF89-DAD08EAAB9C2}" sibTransId="{20610AD2-3396-47A5-A67C-3FF56B3B6F99}"/>
    <dgm:cxn modelId="{DBEF8331-2953-44EF-91F6-B127CC87C341}" srcId="{173EA810-A1FA-4548-9AD3-A6EA688F4B5C}" destId="{1663669D-244C-4F15-AB20-A2B5DE79D69D}" srcOrd="2" destOrd="0" parTransId="{53667F71-7B8E-47E0-A978-C23887BE83F1}" sibTransId="{0B9D99D1-8C8D-426F-BC2D-1271965561C1}"/>
    <dgm:cxn modelId="{5EEBA23D-99FC-41B3-B115-C1BC312107B1}" srcId="{173EA810-A1FA-4548-9AD3-A6EA688F4B5C}" destId="{5D2FD6E8-2970-4945-B65D-7A6BF837E755}" srcOrd="0" destOrd="0" parTransId="{069C9307-771E-42FC-97E6-3F4FCE5D524D}" sibTransId="{5B4B4AE9-A8D9-4E68-A78C-9A2B7B55160C}"/>
    <dgm:cxn modelId="{3095F195-AAE7-44F2-BC9B-39A2CFDA32F9}" type="presOf" srcId="{1663669D-244C-4F15-AB20-A2B5DE79D69D}" destId="{052A1D0E-CE0F-42D1-ACD1-5713CA10DE43}" srcOrd="0" destOrd="0" presId="urn:microsoft.com/office/officeart/2005/8/layout/vList2"/>
    <dgm:cxn modelId="{15EDA6CB-81EE-41FF-9399-2F1F0725A987}" type="presOf" srcId="{5D2FD6E8-2970-4945-B65D-7A6BF837E755}" destId="{C5EB940F-C15F-4BBA-B6ED-FFB3535F63F1}" srcOrd="0" destOrd="0" presId="urn:microsoft.com/office/officeart/2005/8/layout/vList2"/>
    <dgm:cxn modelId="{F53977D9-BE37-498D-ABA8-129AD6CAEA70}" type="presOf" srcId="{0B0B2FF0-C183-4AA6-B7BE-075584D7C6EE}" destId="{B5364AC0-0487-40D9-97B0-015DFD3F002F}" srcOrd="0" destOrd="0" presId="urn:microsoft.com/office/officeart/2005/8/layout/vList2"/>
    <dgm:cxn modelId="{17F6D9E0-549B-4C01-94E9-2AD7CB2EBFDB}" type="presOf" srcId="{173EA810-A1FA-4548-9AD3-A6EA688F4B5C}" destId="{7E7E35D7-335F-4702-8C62-D0D44585294F}" srcOrd="0" destOrd="0" presId="urn:microsoft.com/office/officeart/2005/8/layout/vList2"/>
    <dgm:cxn modelId="{759556BC-BFE2-4C6F-89FC-E6E71BDEB2A4}" type="presParOf" srcId="{7E7E35D7-335F-4702-8C62-D0D44585294F}" destId="{C5EB940F-C15F-4BBA-B6ED-FFB3535F63F1}" srcOrd="0" destOrd="0" presId="urn:microsoft.com/office/officeart/2005/8/layout/vList2"/>
    <dgm:cxn modelId="{16CF8E1E-1B5F-4BAE-AF77-862002DE34C9}" type="presParOf" srcId="{7E7E35D7-335F-4702-8C62-D0D44585294F}" destId="{E65108C2-00FC-414E-A117-C076B4B2FD26}" srcOrd="1" destOrd="0" presId="urn:microsoft.com/office/officeart/2005/8/layout/vList2"/>
    <dgm:cxn modelId="{E207C87C-0227-4583-9A55-BB0DECAFDBEF}" type="presParOf" srcId="{7E7E35D7-335F-4702-8C62-D0D44585294F}" destId="{B5364AC0-0487-40D9-97B0-015DFD3F002F}" srcOrd="2" destOrd="0" presId="urn:microsoft.com/office/officeart/2005/8/layout/vList2"/>
    <dgm:cxn modelId="{EBF99475-A13D-481A-8782-548E718ADC13}" type="presParOf" srcId="{7E7E35D7-335F-4702-8C62-D0D44585294F}" destId="{1E72921A-F5DB-4B5E-BFD1-8450CB7BE31C}" srcOrd="3" destOrd="0" presId="urn:microsoft.com/office/officeart/2005/8/layout/vList2"/>
    <dgm:cxn modelId="{52CE4899-ADA7-4BA3-8651-6B74482F26A6}" type="presParOf" srcId="{7E7E35D7-335F-4702-8C62-D0D44585294F}" destId="{052A1D0E-CE0F-42D1-ACD1-5713CA10DE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B940F-C15F-4BBA-B6ED-FFB3535F63F1}">
      <dsp:nvSpPr>
        <dsp:cNvPr id="0" name=""/>
        <dsp:cNvSpPr/>
      </dsp:nvSpPr>
      <dsp:spPr>
        <a:xfrm>
          <a:off x="0" y="222510"/>
          <a:ext cx="3490546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/>
            <a:t>General</a:t>
          </a:r>
        </a:p>
      </dsp:txBody>
      <dsp:txXfrm>
        <a:off x="76105" y="298615"/>
        <a:ext cx="3338336" cy="1406815"/>
      </dsp:txXfrm>
    </dsp:sp>
    <dsp:sp modelId="{B5364AC0-0487-40D9-97B0-015DFD3F002F}">
      <dsp:nvSpPr>
        <dsp:cNvPr id="0" name=""/>
        <dsp:cNvSpPr/>
      </dsp:nvSpPr>
      <dsp:spPr>
        <a:xfrm>
          <a:off x="0" y="1968735"/>
          <a:ext cx="3490546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>
              <a:latin typeface="Calibri Light" panose="020F0302020204030204"/>
            </a:rPr>
            <a:t>Projects</a:t>
          </a:r>
          <a:endParaRPr lang="en-GB" sz="6500" kern="1200"/>
        </a:p>
      </dsp:txBody>
      <dsp:txXfrm>
        <a:off x="76105" y="2044840"/>
        <a:ext cx="3338336" cy="1406815"/>
      </dsp:txXfrm>
    </dsp:sp>
    <dsp:sp modelId="{052A1D0E-CE0F-42D1-ACD1-5713CA10DE43}">
      <dsp:nvSpPr>
        <dsp:cNvPr id="0" name=""/>
        <dsp:cNvSpPr/>
      </dsp:nvSpPr>
      <dsp:spPr>
        <a:xfrm>
          <a:off x="0" y="3714960"/>
          <a:ext cx="3490546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/>
            <a:t>Private</a:t>
          </a:r>
        </a:p>
      </dsp:txBody>
      <dsp:txXfrm>
        <a:off x="76105" y="3791065"/>
        <a:ext cx="3338336" cy="1406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B940F-C15F-4BBA-B6ED-FFB3535F63F1}">
      <dsp:nvSpPr>
        <dsp:cNvPr id="0" name=""/>
        <dsp:cNvSpPr/>
      </dsp:nvSpPr>
      <dsp:spPr>
        <a:xfrm>
          <a:off x="0" y="222510"/>
          <a:ext cx="3490546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/>
            <a:t>General</a:t>
          </a:r>
        </a:p>
      </dsp:txBody>
      <dsp:txXfrm>
        <a:off x="76105" y="298615"/>
        <a:ext cx="3338336" cy="1406815"/>
      </dsp:txXfrm>
    </dsp:sp>
    <dsp:sp modelId="{B5364AC0-0487-40D9-97B0-015DFD3F002F}">
      <dsp:nvSpPr>
        <dsp:cNvPr id="0" name=""/>
        <dsp:cNvSpPr/>
      </dsp:nvSpPr>
      <dsp:spPr>
        <a:xfrm>
          <a:off x="0" y="1968735"/>
          <a:ext cx="3490546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/>
            <a:t>Project</a:t>
          </a:r>
        </a:p>
      </dsp:txBody>
      <dsp:txXfrm>
        <a:off x="76105" y="2044840"/>
        <a:ext cx="3338336" cy="1406815"/>
      </dsp:txXfrm>
    </dsp:sp>
    <dsp:sp modelId="{052A1D0E-CE0F-42D1-ACD1-5713CA10DE43}">
      <dsp:nvSpPr>
        <dsp:cNvPr id="0" name=""/>
        <dsp:cNvSpPr/>
      </dsp:nvSpPr>
      <dsp:spPr>
        <a:xfrm>
          <a:off x="0" y="3714960"/>
          <a:ext cx="3490546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/>
            <a:t>Private</a:t>
          </a:r>
        </a:p>
      </dsp:txBody>
      <dsp:txXfrm>
        <a:off x="76105" y="3791065"/>
        <a:ext cx="3338336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FB4B8-78C1-44EF-9A25-DE5032781DEB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172D3-C3AD-40F4-929C-685F7C426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71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are some slide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172D3-C3AD-40F4-929C-685F7C42679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25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slide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172D3-C3AD-40F4-929C-685F7C42679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9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Notes on slide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172D3-C3AD-40F4-929C-685F7C42679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25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And lastly, notes </a:t>
            </a:r>
            <a:r>
              <a:rPr lang="en-GB"/>
              <a:t>for slide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7172D3-C3AD-40F4-929C-685F7C4267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79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804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17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1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8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70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79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656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35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3" y="722313"/>
            <a:ext cx="11516784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38151" y="1941513"/>
            <a:ext cx="10945283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8351" y="634365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4933" y="634365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4733" y="6361113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5B4E95C3-B649-49D9-8818-F38CF527EA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55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77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6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3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22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73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8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58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18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195944"/>
            <a:ext cx="10131425" cy="87085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214847"/>
            <a:ext cx="10131425" cy="45763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AF109D9-65DF-4C84-B27D-458FCEF5128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7910FCD-A93E-4CD1-BD81-BC90167863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943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hdphoto" Target="../media/hdphoto3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4.wdp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microsoft.com/office/2007/relationships/hdphoto" Target="../media/hdphoto4.wdp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hdphoto" Target="../media/hdphoto1.wdp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Relationship Id="rId1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94DC1C-47D1-41D7-8B1B-9A036D614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383CE-CE86-4E1C-B289-798EB9E6E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22"/>
          <a:stretch/>
        </p:blipFill>
        <p:spPr>
          <a:xfrm>
            <a:off x="1" y="0"/>
            <a:ext cx="5896768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6AAC9D-F846-40DC-BCE6-748A8D070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876" y="2032000"/>
            <a:ext cx="4513792" cy="281939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MICROSOFT Teams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E28811-36F4-4C07-AE19-6F895D687B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76" y="4851399"/>
            <a:ext cx="4513792" cy="914401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Dallas Stuart</a:t>
            </a:r>
          </a:p>
        </p:txBody>
      </p:sp>
      <p:sp useBgFill="1">
        <p:nvSpPr>
          <p:cNvPr id="13" name="Freeform 5">
            <a:extLst>
              <a:ext uri="{FF2B5EF4-FFF2-40B4-BE49-F238E27FC236}">
                <a16:creationId xmlns:a16="http://schemas.microsoft.com/office/drawing/2014/main" id="{AC12A592-C02D-46EF-8E1F-9335DB8D7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4005816-5BCA-4665-8A58-5580F8E9C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F07F359-8CA3-4854-91E7-EE6004020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A7FCE86-4904-4337-8D0A-3ABA73F609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A32C234-504D-411A-A62B-C1CFD8CE74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81593A9-FD94-454C-9225-478E907061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A3524A1-6DED-4D15-ADE5-F797DBCEC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A8491CF-856E-4A54-84A5-45C558D41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D63A388-BF18-4ABD-96E0-5946B1ABB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CF6D779-BD20-4058-AC29-AF4E2510C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189C0F2-FCB0-4636-9B05-F9FCBB202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74CB59A-0AC3-4235-A93D-73EE12466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B6E97A3-E95A-4D79-A8F8-1945EA2634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4ABF86-0905-4DE8-8F0B-D10D3D6F9C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FAAFEF7-DFA1-48C7-9E4E-FF7B1453C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D828735-DFD9-4894-8461-77A2FB0C92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A6C2585-E93E-489D-8819-FCEE3CFF11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57C1F25-FC5C-4082-B4F6-888F8E467E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5DF4BDB-CA1D-4DA1-8D26-6BAEE0A21A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315D2A0-DDA4-4A25-9CC7-7F90CCF0C4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5312B72-7E7D-4B0B-960E-7D7C9540EB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48B42BB-3C0E-4546-957B-AB593E308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37809D5-5F69-4BC6-A661-44B2A8A68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269CB4C-8BB5-4F63-8961-7EB8FE56D4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5E7B60C-3F52-49EA-99F5-BE42AF88D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C5E885C-0F0D-4E11-8B78-4CE951E269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BFA6E20-F564-4CA4-9150-FDD50B02CD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3C02C6B-B913-486F-ACAE-432DE1F770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6B5EE64-D401-45A4-82D4-85D4BF5C8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F622D05-678C-405E-A74F-8D92A9C644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8E01EF1-6517-49CC-9891-1BD6D0F49D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C93E79A-63A6-4782-9D2C-BC50CD3B9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6C4B4DB-9B57-4C69-96EB-3E1910CEF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BBDCDA7-4ECB-42B1-8524-3D30023D6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7483057-DCDA-4BC6-8E99-7EAD94E878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5C35A56-0BFD-443F-8C2B-CA73A3BFE9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14A0AE5-3A88-4D5D-845C-5E906888C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4D7BF13-EDB8-4740-A3C5-87E2E7C676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6DAB64F-4B49-434F-BFB6-0BEB41AFB6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3B5AD9A-BDA6-42CE-A1C0-C07210307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FD67DCC-475F-4BED-A634-FCDD63176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D276E23-C86D-408D-821A-1E9A44CAEA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79A029-D911-41C4-B218-E41871762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9C7C9F5-65FB-4EF9-9AAD-F7E1FC14B8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115B885-5742-431C-BA48-96FC1F6D22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ACE37A6-0062-4B86-B4E6-18088040C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A8679B4-56BA-43AB-A0A2-E2DA3E2053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0DE24D2-627B-4C47-A858-A572BCDBA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612A33E-5DE0-4E4D-9469-0BD0B3E0E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1673515-5E42-490F-85A0-45658D81C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B048C17-3768-4DAF-A7AE-B2E717497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AA4E6AA-9D65-4EED-91CB-87A5762ED0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B48B9EB-BBF2-48D7-A1D7-720D94506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1492B79-7338-4309-8667-BB29A7BC7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0352FD87-EC9C-4EB5-9ACC-A152F78FC8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F2CEA1F-EFA8-4353-B5F8-CCE27955A1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3E2723F-2530-4636-9A19-8F11B1566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EE901-51C9-4292-BB45-5EDB8568A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55407C2-7321-48CD-811F-92C71F701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5298A8A-2787-4153-BDA2-E939BFD51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45057B3-3FAB-42ED-AF52-F00BB07FA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A3F09E9-F476-4352-90E3-6A15C74268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28F7C5C-CECC-45A8-8A1F-D679534D4C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FFDFE9C-2017-4831-9F1B-6A03B58B1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1BC942F-09CF-4A51-85A5-E23E2D71C8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456B520-137F-484D-A1B1-7DA5C3F82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ECA29F0-381E-4770-97BF-54C4E52201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43CCF9F-8F11-4676-82F3-DEE8A48C8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6FA620FD-6A45-4754-BF42-A9FA44966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C4D38F3-F3A2-42F4-8B57-DE978EC4A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C26D30E-A91E-4A5B-A419-0B9D79D57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DAB3EBC-722A-462E-AAAE-506E50038E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BAABC17-832F-48CF-B0D7-0F7DE5460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1FCA513-75D7-414B-BE8F-D780746A1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2EDEC73-B6F5-473F-934A-CEF57604A8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B987884-C452-4492-A9F8-2770D3373B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D978AF2-B7BB-4E05-81F1-1A5DBD1CB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7AD4D45-C3AB-458E-B826-0FACBD0DF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6E15555-6738-463C-B7DF-86429F2F9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AE487172-B4C3-4D13-A562-EF0BA3DD9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08E66297-1295-432A-AA84-7BB2341C1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A8A1792-6DDA-4089-869C-112E96F42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4679" y="2598282"/>
            <a:ext cx="5124328" cy="288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05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500E6-118F-4DF4-8163-F2DA05614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Use Teams?</a:t>
            </a:r>
          </a:p>
        </p:txBody>
      </p:sp>
      <p:pic>
        <p:nvPicPr>
          <p:cNvPr id="5" name="Chat" descr="A close up of a logo&#10;&#10;Description automatically generated">
            <a:extLst>
              <a:ext uri="{FF2B5EF4-FFF2-40B4-BE49-F238E27FC236}">
                <a16:creationId xmlns:a16="http://schemas.microsoft.com/office/drawing/2014/main" id="{105A70F8-E33A-4B47-BDBF-E3115EC4E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130" y="805834"/>
            <a:ext cx="2062184" cy="1326673"/>
          </a:xfrm>
        </p:spPr>
      </p:pic>
      <p:pic>
        <p:nvPicPr>
          <p:cNvPr id="9" name="Spreadsheet">
            <a:extLst>
              <a:ext uri="{FF2B5EF4-FFF2-40B4-BE49-F238E27FC236}">
                <a16:creationId xmlns:a16="http://schemas.microsoft.com/office/drawing/2014/main" id="{838A01EB-FCBC-4C1C-8D06-DF0BD5D281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7" t="10902" r="15118" b="17003"/>
          <a:stretch/>
        </p:blipFill>
        <p:spPr>
          <a:xfrm>
            <a:off x="7903493" y="2031782"/>
            <a:ext cx="1781184" cy="1831175"/>
          </a:xfrm>
          <a:prstGeom prst="rect">
            <a:avLst/>
          </a:prstGeom>
        </p:spPr>
      </p:pic>
      <p:pic>
        <p:nvPicPr>
          <p:cNvPr id="11" name="Presentation">
            <a:extLst>
              <a:ext uri="{FF2B5EF4-FFF2-40B4-BE49-F238E27FC236}">
                <a16:creationId xmlns:a16="http://schemas.microsoft.com/office/drawing/2014/main" id="{0C4A61E3-57D9-4B0F-8FA3-0E5AC13F6F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43" y="3622433"/>
            <a:ext cx="1436407" cy="1539868"/>
          </a:xfrm>
          <a:prstGeom prst="rect">
            <a:avLst/>
          </a:prstGeom>
        </p:spPr>
      </p:pic>
      <p:pic>
        <p:nvPicPr>
          <p:cNvPr id="13" name="Files">
            <a:extLst>
              <a:ext uri="{FF2B5EF4-FFF2-40B4-BE49-F238E27FC236}">
                <a16:creationId xmlns:a16="http://schemas.microsoft.com/office/drawing/2014/main" id="{1D295965-34E3-45C0-9B23-4E3106CA53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000" b="90000" l="2333" r="97667">
                        <a14:foregroundMark x1="16667" y1="27667" x2="9667" y2="43333"/>
                        <a14:foregroundMark x1="9667" y1="43333" x2="6667" y2="70000"/>
                        <a14:foregroundMark x1="90333" y1="38000" x2="94333" y2="63333"/>
                        <a14:foregroundMark x1="23000" y1="11333" x2="40333" y2="9333"/>
                        <a14:foregroundMark x1="40333" y1="9333" x2="53333" y2="9333"/>
                        <a14:foregroundMark x1="54667" y1="8333" x2="82000" y2="31000"/>
                        <a14:foregroundMark x1="58000" y1="8667" x2="62000" y2="10333"/>
                        <a14:foregroundMark x1="63333" y1="11000" x2="63333" y2="11000"/>
                        <a14:foregroundMark x1="63333" y1="11000" x2="64000" y2="11333"/>
                        <a14:foregroundMark x1="64333" y1="11667" x2="80333" y2="28333"/>
                        <a14:foregroundMark x1="84000" y1="30667" x2="92333" y2="44000"/>
                        <a14:foregroundMark x1="90333" y1="31667" x2="92333" y2="38333"/>
                        <a14:foregroundMark x1="96000" y1="53333" x2="97667" y2="59333"/>
                        <a14:foregroundMark x1="97667" y1="61000" x2="95667" y2="68333"/>
                        <a14:foregroundMark x1="94333" y1="71667" x2="92333" y2="79667"/>
                        <a14:foregroundMark x1="92333" y1="83000" x2="92333" y2="88000"/>
                        <a14:foregroundMark x1="5333" y1="57333" x2="2333" y2="61333"/>
                        <a14:foregroundMark x1="2333" y1="61333" x2="3000" y2="67667"/>
                        <a14:foregroundMark x1="3000" y1="67667" x2="7000" y2="8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610" y="5285247"/>
            <a:ext cx="1577776" cy="1577776"/>
          </a:xfrm>
          <a:prstGeom prst="rect">
            <a:avLst/>
          </a:prstGeom>
        </p:spPr>
      </p:pic>
      <p:pic>
        <p:nvPicPr>
          <p:cNvPr id="17" name="Web chat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072A4F53-6B2A-4BF3-946B-9686E88CBE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778" b="98667" l="6667" r="95111">
                        <a14:foregroundMark x1="25778" y1="61333" x2="25778" y2="61333"/>
                        <a14:foregroundMark x1="17778" y1="34667" x2="16444" y2="29778"/>
                        <a14:foregroundMark x1="50667" y1="28444" x2="52000" y2="47556"/>
                        <a14:foregroundMark x1="52000" y1="47556" x2="67556" y2="52444"/>
                        <a14:foregroundMark x1="67556" y1="52444" x2="76000" y2="49778"/>
                        <a14:foregroundMark x1="77778" y1="46667" x2="68889" y2="60889"/>
                        <a14:foregroundMark x1="68889" y1="60889" x2="69333" y2="61333"/>
                        <a14:foregroundMark x1="86667" y1="43556" x2="89333" y2="54667"/>
                        <a14:foregroundMark x1="80000" y1="42667" x2="80444" y2="45778"/>
                        <a14:foregroundMark x1="6667" y1="70222" x2="9333" y2="72889"/>
                        <a14:foregroundMark x1="30222" y1="90667" x2="49333" y2="93778"/>
                        <a14:foregroundMark x1="44889" y1="97778" x2="51111" y2="98667"/>
                        <a14:foregroundMark x1="89778" y1="69778" x2="95111" y2="68889"/>
                        <a14:foregroundMark x1="29333" y1="59111" x2="33778" y2="5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556" y="805834"/>
            <a:ext cx="2114638" cy="2114638"/>
          </a:xfrm>
          <a:prstGeom prst="rect">
            <a:avLst/>
          </a:prstGeom>
        </p:spPr>
      </p:pic>
      <p:pic>
        <p:nvPicPr>
          <p:cNvPr id="15" name="Video Presentation" descr="A close up of a logo&#10;&#10;Description automatically generated">
            <a:extLst>
              <a:ext uri="{FF2B5EF4-FFF2-40B4-BE49-F238E27FC236}">
                <a16:creationId xmlns:a16="http://schemas.microsoft.com/office/drawing/2014/main" id="{7CB1D88A-7A46-4B29-8485-4781570EA0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196" b="90435" l="5000" r="91705">
                        <a14:foregroundMark x1="26705" y1="15652" x2="38750" y2="14674"/>
                        <a14:foregroundMark x1="38750" y1="14674" x2="62955" y2="16630"/>
                        <a14:foregroundMark x1="62159" y1="15326" x2="45455" y2="17391"/>
                        <a14:foregroundMark x1="45455" y1="17391" x2="23864" y2="28478"/>
                        <a14:foregroundMark x1="23864" y1="28478" x2="19773" y2="34565"/>
                        <a14:foregroundMark x1="19773" y1="34565" x2="17614" y2="49457"/>
                        <a14:foregroundMark x1="17614" y1="49457" x2="20455" y2="60217"/>
                        <a14:foregroundMark x1="19432" y1="48696" x2="18068" y2="25652"/>
                        <a14:foregroundMark x1="18068" y1="25652" x2="25227" y2="22500"/>
                        <a14:foregroundMark x1="25227" y1="22500" x2="36705" y2="22391"/>
                        <a14:foregroundMark x1="36705" y1="22391" x2="81250" y2="25761"/>
                        <a14:foregroundMark x1="50455" y1="39130" x2="48068" y2="46196"/>
                        <a14:foregroundMark x1="48068" y1="46196" x2="52273" y2="43804"/>
                        <a14:foregroundMark x1="51023" y1="36522" x2="44659" y2="42391"/>
                        <a14:foregroundMark x1="44659" y1="42391" x2="50568" y2="48043"/>
                        <a14:foregroundMark x1="50568" y1="48043" x2="58182" y2="44130"/>
                        <a14:foregroundMark x1="58182" y1="44130" x2="55341" y2="39565"/>
                        <a14:foregroundMark x1="48864" y1="39130" x2="47841" y2="47391"/>
                        <a14:foregroundMark x1="47841" y1="47391" x2="52841" y2="52500"/>
                        <a14:foregroundMark x1="52841" y1="52500" x2="52955" y2="49457"/>
                        <a14:foregroundMark x1="54091" y1="48478" x2="54773" y2="47065"/>
                        <a14:foregroundMark x1="45909" y1="48478" x2="46023" y2="50326"/>
                        <a14:foregroundMark x1="34318" y1="25870" x2="48977" y2="24130"/>
                        <a14:foregroundMark x1="21364" y1="59348" x2="67045" y2="59348"/>
                        <a14:foregroundMark x1="67045" y1="59348" x2="74545" y2="58804"/>
                        <a14:foregroundMark x1="74545" y1="58804" x2="80909" y2="58804"/>
                        <a14:foregroundMark x1="81023" y1="26522" x2="82955" y2="55870"/>
                        <a14:foregroundMark x1="82955" y1="55870" x2="81250" y2="63261"/>
                        <a14:foregroundMark x1="81250" y1="63261" x2="72727" y2="66304"/>
                        <a14:foregroundMark x1="72727" y1="66304" x2="27159" y2="66087"/>
                        <a14:foregroundMark x1="27159" y1="66087" x2="21136" y2="62174"/>
                        <a14:foregroundMark x1="21136" y1="62174" x2="21136" y2="62174"/>
                        <a14:foregroundMark x1="21136" y1="62174" x2="21136" y2="62174"/>
                        <a14:foregroundMark x1="46477" y1="69130" x2="56705" y2="74130"/>
                        <a14:foregroundMark x1="81023" y1="49674" x2="82614" y2="58370"/>
                        <a14:foregroundMark x1="24205" y1="17283" x2="47273" y2="10326"/>
                        <a14:foregroundMark x1="47273" y1="10326" x2="55114" y2="10109"/>
                        <a14:foregroundMark x1="55114" y1="10109" x2="62500" y2="10109"/>
                        <a14:foregroundMark x1="62500" y1="10109" x2="69205" y2="12717"/>
                        <a14:foregroundMark x1="69205" y1="12717" x2="80455" y2="22174"/>
                        <a14:foregroundMark x1="80455" y1="22174" x2="85341" y2="29565"/>
                        <a14:foregroundMark x1="85341" y1="29565" x2="86364" y2="54022"/>
                        <a14:foregroundMark x1="86364" y1="54022" x2="79205" y2="69565"/>
                        <a14:foregroundMark x1="79205" y1="69565" x2="65909" y2="79783"/>
                        <a14:foregroundMark x1="65909" y1="79783" x2="39659" y2="81196"/>
                        <a14:foregroundMark x1="39659" y1="81196" x2="23977" y2="77500"/>
                        <a14:foregroundMark x1="23977" y1="77500" x2="18523" y2="71630"/>
                        <a14:foregroundMark x1="18523" y1="71630" x2="15000" y2="64891"/>
                        <a14:foregroundMark x1="15000" y1="64891" x2="12727" y2="31087"/>
                        <a14:foregroundMark x1="12727" y1="31087" x2="16932" y2="24457"/>
                        <a14:foregroundMark x1="16932" y1="24457" x2="26818" y2="16522"/>
                        <a14:foregroundMark x1="48977" y1="18913" x2="75341" y2="19783"/>
                        <a14:foregroundMark x1="52273" y1="21522" x2="77500" y2="21957"/>
                        <a14:foregroundMark x1="76705" y1="15870" x2="86364" y2="27283"/>
                        <a14:foregroundMark x1="86364" y1="27283" x2="88068" y2="31522"/>
                        <a14:foregroundMark x1="85795" y1="24239" x2="89659" y2="30435"/>
                        <a14:foregroundMark x1="89659" y1="30435" x2="91818" y2="41630"/>
                        <a14:foregroundMark x1="38068" y1="6739" x2="45682" y2="6739"/>
                        <a14:foregroundMark x1="45682" y1="6739" x2="53068" y2="6196"/>
                        <a14:foregroundMark x1="53068" y1="6196" x2="53068" y2="6196"/>
                        <a14:foregroundMark x1="10568" y1="33261" x2="8182" y2="48043"/>
                        <a14:foregroundMark x1="8182" y1="48043" x2="8636" y2="55652"/>
                        <a14:foregroundMark x1="47386" y1="90326" x2="49886" y2="90435"/>
                        <a14:foregroundMark x1="5114" y1="45000" x2="5000" y2="46413"/>
                        <a14:foregroundMark x1="5000" y1="46413" x2="5114" y2="49565"/>
                        <a14:foregroundMark x1="5114" y1="49565" x2="5227" y2="51630"/>
                        <a14:foregroundMark x1="5227" y1="51630" x2="5455" y2="53804"/>
                        <a14:foregroundMark x1="19432" y1="34674" x2="26136" y2="31739"/>
                        <a14:foregroundMark x1="26136" y1="31739" x2="34886" y2="31522"/>
                        <a14:foregroundMark x1="34886" y1="31522" x2="45341" y2="31522"/>
                        <a14:foregroundMark x1="45341" y1="31522" x2="69318" y2="30000"/>
                        <a14:foregroundMark x1="29432" y1="29891" x2="39205" y2="29022"/>
                        <a14:foregroundMark x1="39205" y1="29022" x2="54886" y2="29022"/>
                        <a14:foregroundMark x1="54886" y1="29022" x2="71136" y2="28478"/>
                        <a14:foregroundMark x1="71136" y1="28478" x2="74773" y2="36739"/>
                        <a14:foregroundMark x1="74773" y1="36739" x2="73182" y2="47174"/>
                        <a14:foregroundMark x1="30682" y1="36413" x2="24205" y2="39674"/>
                        <a14:foregroundMark x1="24205" y1="39674" x2="29659" y2="46522"/>
                        <a14:foregroundMark x1="29659" y1="46522" x2="40227" y2="43261"/>
                        <a14:foregroundMark x1="21705" y1="49348" x2="33636" y2="49348"/>
                        <a14:foregroundMark x1="33636" y1="49348" x2="38750" y2="46739"/>
                        <a14:foregroundMark x1="63523" y1="38370" x2="66932" y2="46196"/>
                        <a14:foregroundMark x1="66932" y1="46196" x2="70114" y2="496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576" y="4326594"/>
            <a:ext cx="2032101" cy="2124470"/>
          </a:xfrm>
          <a:prstGeom prst="rect">
            <a:avLst/>
          </a:prstGeom>
        </p:spPr>
      </p:pic>
      <p:pic>
        <p:nvPicPr>
          <p:cNvPr id="21" name="People" descr="A close up of a logo&#10;&#10;Description automatically generated">
            <a:extLst>
              <a:ext uri="{FF2B5EF4-FFF2-40B4-BE49-F238E27FC236}">
                <a16:creationId xmlns:a16="http://schemas.microsoft.com/office/drawing/2014/main" id="{A39C900B-F2F6-4174-B248-7AA42366B86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034" y="2517910"/>
            <a:ext cx="2980193" cy="287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2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500E6-118F-4DF4-8163-F2DA05614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Are Channels?</a:t>
            </a:r>
          </a:p>
        </p:txBody>
      </p:sp>
      <p:pic>
        <p:nvPicPr>
          <p:cNvPr id="21" name="People" descr="A close up of a logo&#10;&#10;Description automatically generated">
            <a:extLst>
              <a:ext uri="{FF2B5EF4-FFF2-40B4-BE49-F238E27FC236}">
                <a16:creationId xmlns:a16="http://schemas.microsoft.com/office/drawing/2014/main" id="{A39C900B-F2F6-4174-B248-7AA42366B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59" y="3007107"/>
            <a:ext cx="1943012" cy="1871768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87DA3F2-13B8-47DE-BE58-89BE7545CB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6167787"/>
              </p:ext>
            </p:extLst>
          </p:nvPr>
        </p:nvGraphicFramePr>
        <p:xfrm>
          <a:off x="4158762" y="965851"/>
          <a:ext cx="3490546" cy="5496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73024107-C7D2-4E69-9A16-7175CDD3214C}"/>
              </a:ext>
            </a:extLst>
          </p:cNvPr>
          <p:cNvGrpSpPr/>
          <p:nvPr/>
        </p:nvGrpSpPr>
        <p:grpSpPr>
          <a:xfrm>
            <a:off x="3006971" y="1925515"/>
            <a:ext cx="1151791" cy="3577169"/>
            <a:chOff x="3006971" y="1925515"/>
            <a:chExt cx="1151791" cy="357716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759455C-25C3-48D5-A066-34D821C6B8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6971" y="1925515"/>
              <a:ext cx="1151791" cy="1788585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38AFFB8-B6F5-4387-8CB8-C09BC7149C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6971" y="3714099"/>
              <a:ext cx="1151791" cy="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985F4A6-3FEE-498E-808A-52DF9B8A5F6F}"/>
                </a:ext>
              </a:extLst>
            </p:cNvPr>
            <p:cNvCxnSpPr>
              <a:cxnSpLocks/>
            </p:cNvCxnSpPr>
            <p:nvPr/>
          </p:nvCxnSpPr>
          <p:spPr>
            <a:xfrm>
              <a:off x="3006971" y="3764573"/>
              <a:ext cx="1151791" cy="1738111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0197BB5-9B54-4B1D-9EB3-498E9EB31FBC}"/>
              </a:ext>
            </a:extLst>
          </p:cNvPr>
          <p:cNvGrpSpPr/>
          <p:nvPr/>
        </p:nvGrpSpPr>
        <p:grpSpPr>
          <a:xfrm>
            <a:off x="6608897" y="4768129"/>
            <a:ext cx="1525029" cy="1469110"/>
            <a:chOff x="3006971" y="1428544"/>
            <a:chExt cx="4749652" cy="4575496"/>
          </a:xfrm>
        </p:grpSpPr>
        <p:pic>
          <p:nvPicPr>
            <p:cNvPr id="9" name="People" descr="A close up of a logo&#10;&#10;Description automatically generated">
              <a:extLst>
                <a:ext uri="{FF2B5EF4-FFF2-40B4-BE49-F238E27FC236}">
                  <a16:creationId xmlns:a16="http://schemas.microsoft.com/office/drawing/2014/main" id="{C634A87A-6C00-425E-8D5B-894323DB4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971" y="1428544"/>
              <a:ext cx="4749652" cy="4575496"/>
            </a:xfrm>
            <a:prstGeom prst="rect">
              <a:avLst/>
            </a:prstGeom>
          </p:spPr>
        </p:pic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9DC1DD-6007-4CF5-A4F1-96661BF025E5}"/>
                </a:ext>
              </a:extLst>
            </p:cNvPr>
            <p:cNvSpPr/>
            <p:nvPr/>
          </p:nvSpPr>
          <p:spPr>
            <a:xfrm rot="1892732">
              <a:off x="6740380" y="3001867"/>
              <a:ext cx="414256" cy="767554"/>
            </a:xfrm>
            <a:custGeom>
              <a:avLst/>
              <a:gdLst>
                <a:gd name="connsiteX0" fmla="*/ 409051 w 667265"/>
                <a:gd name="connsiteY0" fmla="*/ 0 h 1272449"/>
                <a:gd name="connsiteX1" fmla="*/ 667265 w 667265"/>
                <a:gd name="connsiteY1" fmla="*/ 0 h 1272449"/>
                <a:gd name="connsiteX2" fmla="*/ 667265 w 667265"/>
                <a:gd name="connsiteY2" fmla="*/ 1040772 h 1272449"/>
                <a:gd name="connsiteX3" fmla="*/ 667265 w 667265"/>
                <a:gd name="connsiteY3" fmla="*/ 1262150 h 1272449"/>
                <a:gd name="connsiteX4" fmla="*/ 667265 w 667265"/>
                <a:gd name="connsiteY4" fmla="*/ 1272449 h 1272449"/>
                <a:gd name="connsiteX5" fmla="*/ 409051 w 667265"/>
                <a:gd name="connsiteY5" fmla="*/ 1272449 h 1272449"/>
                <a:gd name="connsiteX6" fmla="*/ 409051 w 667265"/>
                <a:gd name="connsiteY6" fmla="*/ 1262150 h 1272449"/>
                <a:gd name="connsiteX7" fmla="*/ 0 w 667265"/>
                <a:gd name="connsiteY7" fmla="*/ 1262150 h 1272449"/>
                <a:gd name="connsiteX8" fmla="*/ 0 w 667265"/>
                <a:gd name="connsiteY8" fmla="*/ 1040772 h 1272449"/>
                <a:gd name="connsiteX9" fmla="*/ 409051 w 667265"/>
                <a:gd name="connsiteY9" fmla="*/ 1040772 h 127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7265" h="1272449">
                  <a:moveTo>
                    <a:pt x="409051" y="0"/>
                  </a:moveTo>
                  <a:lnTo>
                    <a:pt x="667265" y="0"/>
                  </a:lnTo>
                  <a:lnTo>
                    <a:pt x="667265" y="1040772"/>
                  </a:lnTo>
                  <a:lnTo>
                    <a:pt x="667265" y="1262150"/>
                  </a:lnTo>
                  <a:lnTo>
                    <a:pt x="667265" y="1272449"/>
                  </a:lnTo>
                  <a:lnTo>
                    <a:pt x="409051" y="1272449"/>
                  </a:lnTo>
                  <a:lnTo>
                    <a:pt x="409051" y="1262150"/>
                  </a:lnTo>
                  <a:lnTo>
                    <a:pt x="0" y="1262150"/>
                  </a:lnTo>
                  <a:lnTo>
                    <a:pt x="0" y="1040772"/>
                  </a:lnTo>
                  <a:lnTo>
                    <a:pt x="409051" y="10407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71E0D58-CBD5-43DB-9215-EB257B5CDA9C}"/>
                </a:ext>
              </a:extLst>
            </p:cNvPr>
            <p:cNvSpPr/>
            <p:nvPr/>
          </p:nvSpPr>
          <p:spPr>
            <a:xfrm rot="1892732">
              <a:off x="4797367" y="3123785"/>
              <a:ext cx="414256" cy="767554"/>
            </a:xfrm>
            <a:custGeom>
              <a:avLst/>
              <a:gdLst>
                <a:gd name="connsiteX0" fmla="*/ 409051 w 667265"/>
                <a:gd name="connsiteY0" fmla="*/ 0 h 1272449"/>
                <a:gd name="connsiteX1" fmla="*/ 667265 w 667265"/>
                <a:gd name="connsiteY1" fmla="*/ 0 h 1272449"/>
                <a:gd name="connsiteX2" fmla="*/ 667265 w 667265"/>
                <a:gd name="connsiteY2" fmla="*/ 1040772 h 1272449"/>
                <a:gd name="connsiteX3" fmla="*/ 667265 w 667265"/>
                <a:gd name="connsiteY3" fmla="*/ 1262150 h 1272449"/>
                <a:gd name="connsiteX4" fmla="*/ 667265 w 667265"/>
                <a:gd name="connsiteY4" fmla="*/ 1272449 h 1272449"/>
                <a:gd name="connsiteX5" fmla="*/ 409051 w 667265"/>
                <a:gd name="connsiteY5" fmla="*/ 1272449 h 1272449"/>
                <a:gd name="connsiteX6" fmla="*/ 409051 w 667265"/>
                <a:gd name="connsiteY6" fmla="*/ 1262150 h 1272449"/>
                <a:gd name="connsiteX7" fmla="*/ 0 w 667265"/>
                <a:gd name="connsiteY7" fmla="*/ 1262150 h 1272449"/>
                <a:gd name="connsiteX8" fmla="*/ 0 w 667265"/>
                <a:gd name="connsiteY8" fmla="*/ 1040772 h 1272449"/>
                <a:gd name="connsiteX9" fmla="*/ 409051 w 667265"/>
                <a:gd name="connsiteY9" fmla="*/ 1040772 h 127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7265" h="1272449">
                  <a:moveTo>
                    <a:pt x="409051" y="0"/>
                  </a:moveTo>
                  <a:lnTo>
                    <a:pt x="667265" y="0"/>
                  </a:lnTo>
                  <a:lnTo>
                    <a:pt x="667265" y="1040772"/>
                  </a:lnTo>
                  <a:lnTo>
                    <a:pt x="667265" y="1262150"/>
                  </a:lnTo>
                  <a:lnTo>
                    <a:pt x="667265" y="1272449"/>
                  </a:lnTo>
                  <a:lnTo>
                    <a:pt x="409051" y="1272449"/>
                  </a:lnTo>
                  <a:lnTo>
                    <a:pt x="409051" y="1262150"/>
                  </a:lnTo>
                  <a:lnTo>
                    <a:pt x="0" y="1262150"/>
                  </a:lnTo>
                  <a:lnTo>
                    <a:pt x="0" y="1040772"/>
                  </a:lnTo>
                  <a:lnTo>
                    <a:pt x="409051" y="10407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20CCAC2-E787-4ED6-953F-2BBD316FFB1F}"/>
                </a:ext>
              </a:extLst>
            </p:cNvPr>
            <p:cNvSpPr/>
            <p:nvPr/>
          </p:nvSpPr>
          <p:spPr>
            <a:xfrm rot="1892732">
              <a:off x="3844319" y="1475811"/>
              <a:ext cx="414256" cy="767554"/>
            </a:xfrm>
            <a:custGeom>
              <a:avLst/>
              <a:gdLst>
                <a:gd name="connsiteX0" fmla="*/ 409051 w 667265"/>
                <a:gd name="connsiteY0" fmla="*/ 0 h 1272449"/>
                <a:gd name="connsiteX1" fmla="*/ 667265 w 667265"/>
                <a:gd name="connsiteY1" fmla="*/ 0 h 1272449"/>
                <a:gd name="connsiteX2" fmla="*/ 667265 w 667265"/>
                <a:gd name="connsiteY2" fmla="*/ 1040772 h 1272449"/>
                <a:gd name="connsiteX3" fmla="*/ 667265 w 667265"/>
                <a:gd name="connsiteY3" fmla="*/ 1262150 h 1272449"/>
                <a:gd name="connsiteX4" fmla="*/ 667265 w 667265"/>
                <a:gd name="connsiteY4" fmla="*/ 1272449 h 1272449"/>
                <a:gd name="connsiteX5" fmla="*/ 409051 w 667265"/>
                <a:gd name="connsiteY5" fmla="*/ 1272449 h 1272449"/>
                <a:gd name="connsiteX6" fmla="*/ 409051 w 667265"/>
                <a:gd name="connsiteY6" fmla="*/ 1262150 h 1272449"/>
                <a:gd name="connsiteX7" fmla="*/ 0 w 667265"/>
                <a:gd name="connsiteY7" fmla="*/ 1262150 h 1272449"/>
                <a:gd name="connsiteX8" fmla="*/ 0 w 667265"/>
                <a:gd name="connsiteY8" fmla="*/ 1040772 h 1272449"/>
                <a:gd name="connsiteX9" fmla="*/ 409051 w 667265"/>
                <a:gd name="connsiteY9" fmla="*/ 1040772 h 127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7265" h="1272449">
                  <a:moveTo>
                    <a:pt x="409051" y="0"/>
                  </a:moveTo>
                  <a:lnTo>
                    <a:pt x="667265" y="0"/>
                  </a:lnTo>
                  <a:lnTo>
                    <a:pt x="667265" y="1040772"/>
                  </a:lnTo>
                  <a:lnTo>
                    <a:pt x="667265" y="1262150"/>
                  </a:lnTo>
                  <a:lnTo>
                    <a:pt x="667265" y="1272449"/>
                  </a:lnTo>
                  <a:lnTo>
                    <a:pt x="409051" y="1272449"/>
                  </a:lnTo>
                  <a:lnTo>
                    <a:pt x="409051" y="1262150"/>
                  </a:lnTo>
                  <a:lnTo>
                    <a:pt x="0" y="1262150"/>
                  </a:lnTo>
                  <a:lnTo>
                    <a:pt x="0" y="1040772"/>
                  </a:lnTo>
                  <a:lnTo>
                    <a:pt x="409051" y="10407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980129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500E6-118F-4DF4-8163-F2DA05614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Are Channels?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87DA3F2-13B8-47DE-BE58-89BE7545CB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9427186"/>
              </p:ext>
            </p:extLst>
          </p:nvPr>
        </p:nvGraphicFramePr>
        <p:xfrm>
          <a:off x="958362" y="965851"/>
          <a:ext cx="3490546" cy="5496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Chat" descr="A close up of a logo&#10;&#10;Description automatically generated">
            <a:extLst>
              <a:ext uri="{FF2B5EF4-FFF2-40B4-BE49-F238E27FC236}">
                <a16:creationId xmlns:a16="http://schemas.microsoft.com/office/drawing/2014/main" id="{7EE8E1CA-5426-4D65-B327-7A270EB148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300" y="2819788"/>
            <a:ext cx="789641" cy="508003"/>
          </a:xfrm>
        </p:spPr>
      </p:pic>
      <p:pic>
        <p:nvPicPr>
          <p:cNvPr id="10" name="Spreadsheet">
            <a:extLst>
              <a:ext uri="{FF2B5EF4-FFF2-40B4-BE49-F238E27FC236}">
                <a16:creationId xmlns:a16="http://schemas.microsoft.com/office/drawing/2014/main" id="{8244A30B-0B1F-48CD-9615-E303B233669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7" t="10902" r="15118" b="17003"/>
          <a:stretch/>
        </p:blipFill>
        <p:spPr>
          <a:xfrm>
            <a:off x="7853433" y="2793309"/>
            <a:ext cx="682042" cy="701184"/>
          </a:xfrm>
          <a:prstGeom prst="rect">
            <a:avLst/>
          </a:prstGeom>
        </p:spPr>
      </p:pic>
      <p:pic>
        <p:nvPicPr>
          <p:cNvPr id="11" name="Presentation">
            <a:extLst>
              <a:ext uri="{FF2B5EF4-FFF2-40B4-BE49-F238E27FC236}">
                <a16:creationId xmlns:a16="http://schemas.microsoft.com/office/drawing/2014/main" id="{F691F63E-D9F9-41DC-8E22-F7B815094B3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490" y="2979233"/>
            <a:ext cx="550021" cy="589638"/>
          </a:xfrm>
          <a:prstGeom prst="rect">
            <a:avLst/>
          </a:prstGeom>
        </p:spPr>
      </p:pic>
      <p:pic>
        <p:nvPicPr>
          <p:cNvPr id="12" name="Files">
            <a:extLst>
              <a:ext uri="{FF2B5EF4-FFF2-40B4-BE49-F238E27FC236}">
                <a16:creationId xmlns:a16="http://schemas.microsoft.com/office/drawing/2014/main" id="{18DDC1A0-3144-4A76-BE8E-70312E5A4B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000" l="2333" r="97667">
                        <a14:foregroundMark x1="16667" y1="27667" x2="9667" y2="43333"/>
                        <a14:foregroundMark x1="9667" y1="43333" x2="6667" y2="70000"/>
                        <a14:foregroundMark x1="90333" y1="38000" x2="94333" y2="63333"/>
                        <a14:foregroundMark x1="23000" y1="11333" x2="40333" y2="9333"/>
                        <a14:foregroundMark x1="40333" y1="9333" x2="53333" y2="9333"/>
                        <a14:foregroundMark x1="54667" y1="8333" x2="82000" y2="31000"/>
                        <a14:foregroundMark x1="58000" y1="8667" x2="62000" y2="10333"/>
                        <a14:foregroundMark x1="63333" y1="11000" x2="63333" y2="11000"/>
                        <a14:foregroundMark x1="63333" y1="11000" x2="64000" y2="11333"/>
                        <a14:foregroundMark x1="64333" y1="11667" x2="80333" y2="28333"/>
                        <a14:foregroundMark x1="84000" y1="30667" x2="92333" y2="44000"/>
                        <a14:foregroundMark x1="90333" y1="31667" x2="92333" y2="38333"/>
                        <a14:foregroundMark x1="96000" y1="53333" x2="97667" y2="59333"/>
                        <a14:foregroundMark x1="97667" y1="61000" x2="95667" y2="68333"/>
                        <a14:foregroundMark x1="94333" y1="71667" x2="92333" y2="79667"/>
                        <a14:foregroundMark x1="92333" y1="83000" x2="92333" y2="88000"/>
                        <a14:foregroundMark x1="5333" y1="57333" x2="2333" y2="61333"/>
                        <a14:foregroundMark x1="2333" y1="61333" x2="3000" y2="67667"/>
                        <a14:foregroundMark x1="3000" y1="67667" x2="7000" y2="8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37" y="3714099"/>
            <a:ext cx="604154" cy="604154"/>
          </a:xfrm>
          <a:prstGeom prst="rect">
            <a:avLst/>
          </a:prstGeom>
        </p:spPr>
      </p:pic>
      <p:pic>
        <p:nvPicPr>
          <p:cNvPr id="13" name="Web chat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06874BEC-2962-4699-8D3A-65C19AFCF8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778" b="98667" l="6667" r="95111">
                        <a14:foregroundMark x1="25778" y1="61333" x2="25778" y2="61333"/>
                        <a14:foregroundMark x1="17778" y1="34667" x2="16444" y2="29778"/>
                        <a14:foregroundMark x1="50667" y1="28444" x2="52000" y2="47556"/>
                        <a14:foregroundMark x1="52000" y1="47556" x2="67556" y2="52444"/>
                        <a14:foregroundMark x1="67556" y1="52444" x2="76000" y2="49778"/>
                        <a14:foregroundMark x1="77778" y1="46667" x2="68889" y2="60889"/>
                        <a14:foregroundMark x1="68889" y1="60889" x2="69333" y2="61333"/>
                        <a14:foregroundMark x1="86667" y1="43556" x2="89333" y2="54667"/>
                        <a14:foregroundMark x1="80000" y1="42667" x2="80444" y2="45778"/>
                        <a14:foregroundMark x1="6667" y1="70222" x2="9333" y2="72889"/>
                        <a14:foregroundMark x1="30222" y1="90667" x2="49333" y2="93778"/>
                        <a14:foregroundMark x1="44889" y1="97778" x2="51111" y2="98667"/>
                        <a14:foregroundMark x1="89778" y1="69778" x2="95111" y2="68889"/>
                        <a14:foregroundMark x1="29333" y1="59111" x2="33778" y2="5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194" y="3568871"/>
            <a:ext cx="809726" cy="809726"/>
          </a:xfrm>
          <a:prstGeom prst="rect">
            <a:avLst/>
          </a:prstGeom>
        </p:spPr>
      </p:pic>
      <p:pic>
        <p:nvPicPr>
          <p:cNvPr id="14" name="Video Presentation" descr="A close up of a logo&#10;&#10;Description automatically generated">
            <a:extLst>
              <a:ext uri="{FF2B5EF4-FFF2-40B4-BE49-F238E27FC236}">
                <a16:creationId xmlns:a16="http://schemas.microsoft.com/office/drawing/2014/main" id="{57D567FB-7FE9-4E4B-8528-F3748D82084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6196" b="90435" l="5000" r="91705">
                        <a14:foregroundMark x1="26705" y1="15652" x2="38750" y2="14674"/>
                        <a14:foregroundMark x1="38750" y1="14674" x2="62955" y2="16630"/>
                        <a14:foregroundMark x1="62159" y1="15326" x2="45455" y2="17391"/>
                        <a14:foregroundMark x1="45455" y1="17391" x2="23864" y2="28478"/>
                        <a14:foregroundMark x1="23864" y1="28478" x2="19773" y2="34565"/>
                        <a14:foregroundMark x1="19773" y1="34565" x2="17614" y2="49457"/>
                        <a14:foregroundMark x1="17614" y1="49457" x2="20455" y2="60217"/>
                        <a14:foregroundMark x1="19432" y1="48696" x2="18068" y2="25652"/>
                        <a14:foregroundMark x1="18068" y1="25652" x2="25227" y2="22500"/>
                        <a14:foregroundMark x1="25227" y1="22500" x2="36705" y2="22391"/>
                        <a14:foregroundMark x1="36705" y1="22391" x2="81250" y2="25761"/>
                        <a14:foregroundMark x1="50455" y1="39130" x2="48068" y2="46196"/>
                        <a14:foregroundMark x1="48068" y1="46196" x2="52273" y2="43804"/>
                        <a14:foregroundMark x1="51023" y1="36522" x2="44659" y2="42391"/>
                        <a14:foregroundMark x1="44659" y1="42391" x2="50568" y2="48043"/>
                        <a14:foregroundMark x1="50568" y1="48043" x2="58182" y2="44130"/>
                        <a14:foregroundMark x1="58182" y1="44130" x2="55341" y2="39565"/>
                        <a14:foregroundMark x1="48864" y1="39130" x2="47841" y2="47391"/>
                        <a14:foregroundMark x1="47841" y1="47391" x2="52841" y2="52500"/>
                        <a14:foregroundMark x1="52841" y1="52500" x2="52955" y2="49457"/>
                        <a14:foregroundMark x1="54091" y1="48478" x2="54773" y2="47065"/>
                        <a14:foregroundMark x1="45909" y1="48478" x2="46023" y2="50326"/>
                        <a14:foregroundMark x1="34318" y1="25870" x2="48977" y2="24130"/>
                        <a14:foregroundMark x1="21364" y1="59348" x2="67045" y2="59348"/>
                        <a14:foregroundMark x1="67045" y1="59348" x2="74545" y2="58804"/>
                        <a14:foregroundMark x1="74545" y1="58804" x2="80909" y2="58804"/>
                        <a14:foregroundMark x1="81023" y1="26522" x2="82955" y2="55870"/>
                        <a14:foregroundMark x1="82955" y1="55870" x2="81250" y2="63261"/>
                        <a14:foregroundMark x1="81250" y1="63261" x2="72727" y2="66304"/>
                        <a14:foregroundMark x1="72727" y1="66304" x2="27159" y2="66087"/>
                        <a14:foregroundMark x1="27159" y1="66087" x2="21136" y2="62174"/>
                        <a14:foregroundMark x1="21136" y1="62174" x2="21136" y2="62174"/>
                        <a14:foregroundMark x1="21136" y1="62174" x2="21136" y2="62174"/>
                        <a14:foregroundMark x1="46477" y1="69130" x2="56705" y2="74130"/>
                        <a14:foregroundMark x1="81023" y1="49674" x2="82614" y2="58370"/>
                        <a14:foregroundMark x1="24205" y1="17283" x2="47273" y2="10326"/>
                        <a14:foregroundMark x1="47273" y1="10326" x2="55114" y2="10109"/>
                        <a14:foregroundMark x1="55114" y1="10109" x2="62500" y2="10109"/>
                        <a14:foregroundMark x1="62500" y1="10109" x2="69205" y2="12717"/>
                        <a14:foregroundMark x1="69205" y1="12717" x2="80455" y2="22174"/>
                        <a14:foregroundMark x1="80455" y1="22174" x2="85341" y2="29565"/>
                        <a14:foregroundMark x1="85341" y1="29565" x2="86364" y2="54022"/>
                        <a14:foregroundMark x1="86364" y1="54022" x2="79205" y2="69565"/>
                        <a14:foregroundMark x1="79205" y1="69565" x2="65909" y2="79783"/>
                        <a14:foregroundMark x1="65909" y1="79783" x2="39659" y2="81196"/>
                        <a14:foregroundMark x1="39659" y1="81196" x2="23977" y2="77500"/>
                        <a14:foregroundMark x1="23977" y1="77500" x2="18523" y2="71630"/>
                        <a14:foregroundMark x1="18523" y1="71630" x2="15000" y2="64891"/>
                        <a14:foregroundMark x1="15000" y1="64891" x2="12727" y2="31087"/>
                        <a14:foregroundMark x1="12727" y1="31087" x2="16932" y2="24457"/>
                        <a14:foregroundMark x1="16932" y1="24457" x2="26818" y2="16522"/>
                        <a14:foregroundMark x1="48977" y1="18913" x2="75341" y2="19783"/>
                        <a14:foregroundMark x1="52273" y1="21522" x2="77500" y2="21957"/>
                        <a14:foregroundMark x1="76705" y1="15870" x2="86364" y2="27283"/>
                        <a14:foregroundMark x1="86364" y1="27283" x2="88068" y2="31522"/>
                        <a14:foregroundMark x1="85795" y1="24239" x2="89659" y2="30435"/>
                        <a14:foregroundMark x1="89659" y1="30435" x2="91818" y2="41630"/>
                        <a14:foregroundMark x1="38068" y1="6739" x2="45682" y2="6739"/>
                        <a14:foregroundMark x1="45682" y1="6739" x2="53068" y2="6196"/>
                        <a14:foregroundMark x1="53068" y1="6196" x2="53068" y2="6196"/>
                        <a14:foregroundMark x1="10568" y1="33261" x2="8182" y2="48043"/>
                        <a14:foregroundMark x1="8182" y1="48043" x2="8636" y2="55652"/>
                        <a14:foregroundMark x1="47386" y1="90326" x2="49886" y2="90435"/>
                        <a14:foregroundMark x1="5114" y1="45000" x2="5000" y2="46413"/>
                        <a14:foregroundMark x1="5000" y1="46413" x2="5114" y2="49565"/>
                        <a14:foregroundMark x1="5114" y1="49565" x2="5227" y2="51630"/>
                        <a14:foregroundMark x1="5227" y1="51630" x2="5455" y2="53804"/>
                        <a14:foregroundMark x1="19432" y1="34674" x2="26136" y2="31739"/>
                        <a14:foregroundMark x1="26136" y1="31739" x2="34886" y2="31522"/>
                        <a14:foregroundMark x1="34886" y1="31522" x2="45341" y2="31522"/>
                        <a14:foregroundMark x1="45341" y1="31522" x2="69318" y2="30000"/>
                        <a14:foregroundMark x1="29432" y1="29891" x2="39205" y2="29022"/>
                        <a14:foregroundMark x1="39205" y1="29022" x2="54886" y2="29022"/>
                        <a14:foregroundMark x1="54886" y1="29022" x2="71136" y2="28478"/>
                        <a14:foregroundMark x1="71136" y1="28478" x2="74773" y2="36739"/>
                        <a14:foregroundMark x1="74773" y1="36739" x2="73182" y2="47174"/>
                        <a14:foregroundMark x1="30682" y1="36413" x2="24205" y2="39674"/>
                        <a14:foregroundMark x1="24205" y1="39674" x2="29659" y2="46522"/>
                        <a14:foregroundMark x1="29659" y1="46522" x2="40227" y2="43261"/>
                        <a14:foregroundMark x1="21705" y1="49348" x2="33636" y2="49348"/>
                        <a14:foregroundMark x1="33636" y1="49348" x2="38750" y2="46739"/>
                        <a14:foregroundMark x1="63523" y1="38370" x2="66932" y2="46196"/>
                        <a14:foregroundMark x1="66932" y1="46196" x2="70114" y2="496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84" y="3714099"/>
            <a:ext cx="778122" cy="81349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4883A73-71FD-44A3-B48A-17FDCE2BF2B6}"/>
              </a:ext>
            </a:extLst>
          </p:cNvPr>
          <p:cNvCxnSpPr/>
          <p:nvPr/>
        </p:nvCxnSpPr>
        <p:spPr>
          <a:xfrm>
            <a:off x="4448908" y="3703787"/>
            <a:ext cx="268964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49F2F60-5B8E-4093-9256-B20697F0625B}"/>
              </a:ext>
            </a:extLst>
          </p:cNvPr>
          <p:cNvGrpSpPr/>
          <p:nvPr/>
        </p:nvGrpSpPr>
        <p:grpSpPr>
          <a:xfrm>
            <a:off x="4448908" y="1171312"/>
            <a:ext cx="6693194" cy="1734281"/>
            <a:chOff x="4448908" y="1171312"/>
            <a:chExt cx="6693194" cy="1734281"/>
          </a:xfrm>
        </p:grpSpPr>
        <p:pic>
          <p:nvPicPr>
            <p:cNvPr id="29" name="Chat" descr="A close up of a logo&#10;&#10;Description automatically generated">
              <a:extLst>
                <a:ext uri="{FF2B5EF4-FFF2-40B4-BE49-F238E27FC236}">
                  <a16:creationId xmlns:a16="http://schemas.microsoft.com/office/drawing/2014/main" id="{3AD07436-CEA9-48AE-9270-DCF724FC9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3482" y="1197791"/>
              <a:ext cx="789641" cy="508003"/>
            </a:xfrm>
            <a:prstGeom prst="rect">
              <a:avLst/>
            </a:prstGeom>
          </p:spPr>
        </p:pic>
        <p:pic>
          <p:nvPicPr>
            <p:cNvPr id="30" name="Spreadsheet">
              <a:extLst>
                <a:ext uri="{FF2B5EF4-FFF2-40B4-BE49-F238E27FC236}">
                  <a16:creationId xmlns:a16="http://schemas.microsoft.com/office/drawing/2014/main" id="{2DB3AF05-FEE5-48BA-B748-37DB57EE93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37" t="10902" r="15118" b="17003"/>
            <a:stretch/>
          </p:blipFill>
          <p:spPr>
            <a:xfrm>
              <a:off x="10224615" y="1171312"/>
              <a:ext cx="682042" cy="701184"/>
            </a:xfrm>
            <a:prstGeom prst="rect">
              <a:avLst/>
            </a:prstGeom>
          </p:spPr>
        </p:pic>
        <p:pic>
          <p:nvPicPr>
            <p:cNvPr id="31" name="Presentation">
              <a:extLst>
                <a:ext uri="{FF2B5EF4-FFF2-40B4-BE49-F238E27FC236}">
                  <a16:creationId xmlns:a16="http://schemas.microsoft.com/office/drawing/2014/main" id="{01CD1EC5-3120-43F5-BEF7-E07D4B480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1672" y="1357236"/>
              <a:ext cx="550021" cy="589638"/>
            </a:xfrm>
            <a:prstGeom prst="rect">
              <a:avLst/>
            </a:prstGeom>
          </p:spPr>
        </p:pic>
        <p:pic>
          <p:nvPicPr>
            <p:cNvPr id="32" name="Files">
              <a:extLst>
                <a:ext uri="{FF2B5EF4-FFF2-40B4-BE49-F238E27FC236}">
                  <a16:creationId xmlns:a16="http://schemas.microsoft.com/office/drawing/2014/main" id="{D8DC1859-6035-446C-A2AB-03A51931D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8000" b="90000" l="2333" r="97667">
                          <a14:foregroundMark x1="16667" y1="27667" x2="9667" y2="43333"/>
                          <a14:foregroundMark x1="9667" y1="43333" x2="6667" y2="70000"/>
                          <a14:foregroundMark x1="90333" y1="38000" x2="94333" y2="63333"/>
                          <a14:foregroundMark x1="23000" y1="11333" x2="40333" y2="9333"/>
                          <a14:foregroundMark x1="40333" y1="9333" x2="53333" y2="9333"/>
                          <a14:foregroundMark x1="54667" y1="8333" x2="82000" y2="31000"/>
                          <a14:foregroundMark x1="58000" y1="8667" x2="62000" y2="10333"/>
                          <a14:foregroundMark x1="63333" y1="11000" x2="63333" y2="11000"/>
                          <a14:foregroundMark x1="63333" y1="11000" x2="64000" y2="11333"/>
                          <a14:foregroundMark x1="64333" y1="11667" x2="80333" y2="28333"/>
                          <a14:foregroundMark x1="84000" y1="30667" x2="92333" y2="44000"/>
                          <a14:foregroundMark x1="90333" y1="31667" x2="92333" y2="38333"/>
                          <a14:foregroundMark x1="96000" y1="53333" x2="97667" y2="59333"/>
                          <a14:foregroundMark x1="97667" y1="61000" x2="95667" y2="68333"/>
                          <a14:foregroundMark x1="94333" y1="71667" x2="92333" y2="79667"/>
                          <a14:foregroundMark x1="92333" y1="83000" x2="92333" y2="88000"/>
                          <a14:foregroundMark x1="5333" y1="57333" x2="2333" y2="61333"/>
                          <a14:foregroundMark x1="2333" y1="61333" x2="3000" y2="67667"/>
                          <a14:foregroundMark x1="3000" y1="67667" x2="7000" y2="84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9019" y="2092102"/>
              <a:ext cx="604154" cy="604154"/>
            </a:xfrm>
            <a:prstGeom prst="rect">
              <a:avLst/>
            </a:prstGeom>
          </p:spPr>
        </p:pic>
        <p:pic>
          <p:nvPicPr>
            <p:cNvPr id="33" name="Web chat" descr="A picture containing vector graphics&#10;&#10;Description automatically generated">
              <a:extLst>
                <a:ext uri="{FF2B5EF4-FFF2-40B4-BE49-F238E27FC236}">
                  <a16:creationId xmlns:a16="http://schemas.microsoft.com/office/drawing/2014/main" id="{466C8D6D-150D-4934-8442-B0B1F65AA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9778" b="98667" l="6667" r="95111">
                          <a14:foregroundMark x1="25778" y1="61333" x2="25778" y2="61333"/>
                          <a14:foregroundMark x1="17778" y1="34667" x2="16444" y2="29778"/>
                          <a14:foregroundMark x1="50667" y1="28444" x2="52000" y2="47556"/>
                          <a14:foregroundMark x1="52000" y1="47556" x2="67556" y2="52444"/>
                          <a14:foregroundMark x1="67556" y1="52444" x2="76000" y2="49778"/>
                          <a14:foregroundMark x1="77778" y1="46667" x2="68889" y2="60889"/>
                          <a14:foregroundMark x1="68889" y1="60889" x2="69333" y2="61333"/>
                          <a14:foregroundMark x1="86667" y1="43556" x2="89333" y2="54667"/>
                          <a14:foregroundMark x1="80000" y1="42667" x2="80444" y2="45778"/>
                          <a14:foregroundMark x1="6667" y1="70222" x2="9333" y2="72889"/>
                          <a14:foregroundMark x1="30222" y1="90667" x2="49333" y2="93778"/>
                          <a14:foregroundMark x1="44889" y1="97778" x2="51111" y2="98667"/>
                          <a14:foregroundMark x1="89778" y1="69778" x2="95111" y2="68889"/>
                          <a14:foregroundMark x1="29333" y1="59111" x2="33778" y2="5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2376" y="1946874"/>
              <a:ext cx="809726" cy="809726"/>
            </a:xfrm>
            <a:prstGeom prst="rect">
              <a:avLst/>
            </a:prstGeom>
          </p:spPr>
        </p:pic>
        <p:pic>
          <p:nvPicPr>
            <p:cNvPr id="34" name="Video Presentation" descr="A close up of a logo&#10;&#10;Description automatically generated">
              <a:extLst>
                <a:ext uri="{FF2B5EF4-FFF2-40B4-BE49-F238E27FC236}">
                  <a16:creationId xmlns:a16="http://schemas.microsoft.com/office/drawing/2014/main" id="{F95354A7-8466-47EF-ABD6-FA21470FC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6196" b="90435" l="5000" r="91705">
                          <a14:foregroundMark x1="26705" y1="15652" x2="38750" y2="14674"/>
                          <a14:foregroundMark x1="38750" y1="14674" x2="62955" y2="16630"/>
                          <a14:foregroundMark x1="62159" y1="15326" x2="45455" y2="17391"/>
                          <a14:foregroundMark x1="45455" y1="17391" x2="23864" y2="28478"/>
                          <a14:foregroundMark x1="23864" y1="28478" x2="19773" y2="34565"/>
                          <a14:foregroundMark x1="19773" y1="34565" x2="17614" y2="49457"/>
                          <a14:foregroundMark x1="17614" y1="49457" x2="20455" y2="60217"/>
                          <a14:foregroundMark x1="19432" y1="48696" x2="18068" y2="25652"/>
                          <a14:foregroundMark x1="18068" y1="25652" x2="25227" y2="22500"/>
                          <a14:foregroundMark x1="25227" y1="22500" x2="36705" y2="22391"/>
                          <a14:foregroundMark x1="36705" y1="22391" x2="81250" y2="25761"/>
                          <a14:foregroundMark x1="50455" y1="39130" x2="48068" y2="46196"/>
                          <a14:foregroundMark x1="48068" y1="46196" x2="52273" y2="43804"/>
                          <a14:foregroundMark x1="51023" y1="36522" x2="44659" y2="42391"/>
                          <a14:foregroundMark x1="44659" y1="42391" x2="50568" y2="48043"/>
                          <a14:foregroundMark x1="50568" y1="48043" x2="58182" y2="44130"/>
                          <a14:foregroundMark x1="58182" y1="44130" x2="55341" y2="39565"/>
                          <a14:foregroundMark x1="48864" y1="39130" x2="47841" y2="47391"/>
                          <a14:foregroundMark x1="47841" y1="47391" x2="52841" y2="52500"/>
                          <a14:foregroundMark x1="52841" y1="52500" x2="52955" y2="49457"/>
                          <a14:foregroundMark x1="54091" y1="48478" x2="54773" y2="47065"/>
                          <a14:foregroundMark x1="45909" y1="48478" x2="46023" y2="50326"/>
                          <a14:foregroundMark x1="34318" y1="25870" x2="48977" y2="24130"/>
                          <a14:foregroundMark x1="21364" y1="59348" x2="67045" y2="59348"/>
                          <a14:foregroundMark x1="67045" y1="59348" x2="74545" y2="58804"/>
                          <a14:foregroundMark x1="74545" y1="58804" x2="80909" y2="58804"/>
                          <a14:foregroundMark x1="81023" y1="26522" x2="82955" y2="55870"/>
                          <a14:foregroundMark x1="82955" y1="55870" x2="81250" y2="63261"/>
                          <a14:foregroundMark x1="81250" y1="63261" x2="72727" y2="66304"/>
                          <a14:foregroundMark x1="72727" y1="66304" x2="27159" y2="66087"/>
                          <a14:foregroundMark x1="27159" y1="66087" x2="21136" y2="62174"/>
                          <a14:foregroundMark x1="21136" y1="62174" x2="21136" y2="62174"/>
                          <a14:foregroundMark x1="21136" y1="62174" x2="21136" y2="62174"/>
                          <a14:foregroundMark x1="46477" y1="69130" x2="56705" y2="74130"/>
                          <a14:foregroundMark x1="81023" y1="49674" x2="82614" y2="58370"/>
                          <a14:foregroundMark x1="24205" y1="17283" x2="47273" y2="10326"/>
                          <a14:foregroundMark x1="47273" y1="10326" x2="55114" y2="10109"/>
                          <a14:foregroundMark x1="55114" y1="10109" x2="62500" y2="10109"/>
                          <a14:foregroundMark x1="62500" y1="10109" x2="69205" y2="12717"/>
                          <a14:foregroundMark x1="69205" y1="12717" x2="80455" y2="22174"/>
                          <a14:foregroundMark x1="80455" y1="22174" x2="85341" y2="29565"/>
                          <a14:foregroundMark x1="85341" y1="29565" x2="86364" y2="54022"/>
                          <a14:foregroundMark x1="86364" y1="54022" x2="79205" y2="69565"/>
                          <a14:foregroundMark x1="79205" y1="69565" x2="65909" y2="79783"/>
                          <a14:foregroundMark x1="65909" y1="79783" x2="39659" y2="81196"/>
                          <a14:foregroundMark x1="39659" y1="81196" x2="23977" y2="77500"/>
                          <a14:foregroundMark x1="23977" y1="77500" x2="18523" y2="71630"/>
                          <a14:foregroundMark x1="18523" y1="71630" x2="15000" y2="64891"/>
                          <a14:foregroundMark x1="15000" y1="64891" x2="12727" y2="31087"/>
                          <a14:foregroundMark x1="12727" y1="31087" x2="16932" y2="24457"/>
                          <a14:foregroundMark x1="16932" y1="24457" x2="26818" y2="16522"/>
                          <a14:foregroundMark x1="48977" y1="18913" x2="75341" y2="19783"/>
                          <a14:foregroundMark x1="52273" y1="21522" x2="77500" y2="21957"/>
                          <a14:foregroundMark x1="76705" y1="15870" x2="86364" y2="27283"/>
                          <a14:foregroundMark x1="86364" y1="27283" x2="88068" y2="31522"/>
                          <a14:foregroundMark x1="85795" y1="24239" x2="89659" y2="30435"/>
                          <a14:foregroundMark x1="89659" y1="30435" x2="91818" y2="41630"/>
                          <a14:foregroundMark x1="38068" y1="6739" x2="45682" y2="6739"/>
                          <a14:foregroundMark x1="45682" y1="6739" x2="53068" y2="6196"/>
                          <a14:foregroundMark x1="53068" y1="6196" x2="53068" y2="6196"/>
                          <a14:foregroundMark x1="10568" y1="33261" x2="8182" y2="48043"/>
                          <a14:foregroundMark x1="8182" y1="48043" x2="8636" y2="55652"/>
                          <a14:foregroundMark x1="47386" y1="90326" x2="49886" y2="90435"/>
                          <a14:foregroundMark x1="5114" y1="45000" x2="5000" y2="46413"/>
                          <a14:foregroundMark x1="5000" y1="46413" x2="5114" y2="49565"/>
                          <a14:foregroundMark x1="5114" y1="49565" x2="5227" y2="51630"/>
                          <a14:foregroundMark x1="5227" y1="51630" x2="5455" y2="53804"/>
                          <a14:foregroundMark x1="19432" y1="34674" x2="26136" y2="31739"/>
                          <a14:foregroundMark x1="26136" y1="31739" x2="34886" y2="31522"/>
                          <a14:foregroundMark x1="34886" y1="31522" x2="45341" y2="31522"/>
                          <a14:foregroundMark x1="45341" y1="31522" x2="69318" y2="30000"/>
                          <a14:foregroundMark x1="29432" y1="29891" x2="39205" y2="29022"/>
                          <a14:foregroundMark x1="39205" y1="29022" x2="54886" y2="29022"/>
                          <a14:foregroundMark x1="54886" y1="29022" x2="71136" y2="28478"/>
                          <a14:foregroundMark x1="71136" y1="28478" x2="74773" y2="36739"/>
                          <a14:foregroundMark x1="74773" y1="36739" x2="73182" y2="47174"/>
                          <a14:foregroundMark x1="30682" y1="36413" x2="24205" y2="39674"/>
                          <a14:foregroundMark x1="24205" y1="39674" x2="29659" y2="46522"/>
                          <a14:foregroundMark x1="29659" y1="46522" x2="40227" y2="43261"/>
                          <a14:foregroundMark x1="21705" y1="49348" x2="33636" y2="49348"/>
                          <a14:foregroundMark x1="33636" y1="49348" x2="38750" y2="46739"/>
                          <a14:foregroundMark x1="63523" y1="38370" x2="66932" y2="46196"/>
                          <a14:foregroundMark x1="66932" y1="46196" x2="70114" y2="496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6866" y="2092102"/>
              <a:ext cx="778122" cy="813491"/>
            </a:xfrm>
            <a:prstGeom prst="rect">
              <a:avLst/>
            </a:prstGeom>
          </p:spPr>
        </p:pic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EB13C38-9BD0-4D86-BA29-E73A529B161A}"/>
                </a:ext>
              </a:extLst>
            </p:cNvPr>
            <p:cNvCxnSpPr>
              <a:cxnSpLocks/>
            </p:cNvCxnSpPr>
            <p:nvPr/>
          </p:nvCxnSpPr>
          <p:spPr>
            <a:xfrm>
              <a:off x="4448908" y="2009219"/>
              <a:ext cx="5060829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A04821B-4FDB-496B-9D84-0838896401FA}"/>
              </a:ext>
            </a:extLst>
          </p:cNvPr>
          <p:cNvGrpSpPr/>
          <p:nvPr/>
        </p:nvGrpSpPr>
        <p:grpSpPr>
          <a:xfrm>
            <a:off x="4448908" y="4498188"/>
            <a:ext cx="6693194" cy="1734281"/>
            <a:chOff x="4448908" y="1171312"/>
            <a:chExt cx="6693194" cy="1734281"/>
          </a:xfrm>
        </p:grpSpPr>
        <p:pic>
          <p:nvPicPr>
            <p:cNvPr id="37" name="Chat" descr="A close up of a logo&#10;&#10;Description automatically generated">
              <a:extLst>
                <a:ext uri="{FF2B5EF4-FFF2-40B4-BE49-F238E27FC236}">
                  <a16:creationId xmlns:a16="http://schemas.microsoft.com/office/drawing/2014/main" id="{FDC8341F-AB42-48C7-8430-43DEA266E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3482" y="1197791"/>
              <a:ext cx="789641" cy="508003"/>
            </a:xfrm>
            <a:prstGeom prst="rect">
              <a:avLst/>
            </a:prstGeom>
          </p:spPr>
        </p:pic>
        <p:pic>
          <p:nvPicPr>
            <p:cNvPr id="38" name="Spreadsheet">
              <a:extLst>
                <a:ext uri="{FF2B5EF4-FFF2-40B4-BE49-F238E27FC236}">
                  <a16:creationId xmlns:a16="http://schemas.microsoft.com/office/drawing/2014/main" id="{68AC4086-A72F-4947-A813-F65101DA57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37" t="10902" r="15118" b="17003"/>
            <a:stretch/>
          </p:blipFill>
          <p:spPr>
            <a:xfrm>
              <a:off x="10224615" y="1171312"/>
              <a:ext cx="682042" cy="701184"/>
            </a:xfrm>
            <a:prstGeom prst="rect">
              <a:avLst/>
            </a:prstGeom>
          </p:spPr>
        </p:pic>
        <p:pic>
          <p:nvPicPr>
            <p:cNvPr id="39" name="Presentation">
              <a:extLst>
                <a:ext uri="{FF2B5EF4-FFF2-40B4-BE49-F238E27FC236}">
                  <a16:creationId xmlns:a16="http://schemas.microsoft.com/office/drawing/2014/main" id="{D9995D94-928A-4497-A31C-0E741162C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1672" y="1357236"/>
              <a:ext cx="550021" cy="589638"/>
            </a:xfrm>
            <a:prstGeom prst="rect">
              <a:avLst/>
            </a:prstGeom>
          </p:spPr>
        </p:pic>
        <p:pic>
          <p:nvPicPr>
            <p:cNvPr id="40" name="Files">
              <a:extLst>
                <a:ext uri="{FF2B5EF4-FFF2-40B4-BE49-F238E27FC236}">
                  <a16:creationId xmlns:a16="http://schemas.microsoft.com/office/drawing/2014/main" id="{73C852AD-AA32-40F7-BDDA-935125716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8000" b="90000" l="2333" r="97667">
                          <a14:foregroundMark x1="16667" y1="27667" x2="9667" y2="43333"/>
                          <a14:foregroundMark x1="9667" y1="43333" x2="6667" y2="70000"/>
                          <a14:foregroundMark x1="90333" y1="38000" x2="94333" y2="63333"/>
                          <a14:foregroundMark x1="23000" y1="11333" x2="40333" y2="9333"/>
                          <a14:foregroundMark x1="40333" y1="9333" x2="53333" y2="9333"/>
                          <a14:foregroundMark x1="54667" y1="8333" x2="82000" y2="31000"/>
                          <a14:foregroundMark x1="58000" y1="8667" x2="62000" y2="10333"/>
                          <a14:foregroundMark x1="63333" y1="11000" x2="63333" y2="11000"/>
                          <a14:foregroundMark x1="63333" y1="11000" x2="64000" y2="11333"/>
                          <a14:foregroundMark x1="64333" y1="11667" x2="80333" y2="28333"/>
                          <a14:foregroundMark x1="84000" y1="30667" x2="92333" y2="44000"/>
                          <a14:foregroundMark x1="90333" y1="31667" x2="92333" y2="38333"/>
                          <a14:foregroundMark x1="96000" y1="53333" x2="97667" y2="59333"/>
                          <a14:foregroundMark x1="97667" y1="61000" x2="95667" y2="68333"/>
                          <a14:foregroundMark x1="94333" y1="71667" x2="92333" y2="79667"/>
                          <a14:foregroundMark x1="92333" y1="83000" x2="92333" y2="88000"/>
                          <a14:foregroundMark x1="5333" y1="57333" x2="2333" y2="61333"/>
                          <a14:foregroundMark x1="2333" y1="61333" x2="3000" y2="67667"/>
                          <a14:foregroundMark x1="3000" y1="67667" x2="7000" y2="84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9019" y="2092102"/>
              <a:ext cx="604154" cy="604154"/>
            </a:xfrm>
            <a:prstGeom prst="rect">
              <a:avLst/>
            </a:prstGeom>
          </p:spPr>
        </p:pic>
        <p:pic>
          <p:nvPicPr>
            <p:cNvPr id="41" name="Web chat" descr="A picture containing vector graphics&#10;&#10;Description automatically generated">
              <a:extLst>
                <a:ext uri="{FF2B5EF4-FFF2-40B4-BE49-F238E27FC236}">
                  <a16:creationId xmlns:a16="http://schemas.microsoft.com/office/drawing/2014/main" id="{55DC5939-F493-4C43-8A01-365AE0CF4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9778" b="98667" l="6667" r="95111">
                          <a14:foregroundMark x1="25778" y1="61333" x2="25778" y2="61333"/>
                          <a14:foregroundMark x1="17778" y1="34667" x2="16444" y2="29778"/>
                          <a14:foregroundMark x1="50667" y1="28444" x2="52000" y2="47556"/>
                          <a14:foregroundMark x1="52000" y1="47556" x2="67556" y2="52444"/>
                          <a14:foregroundMark x1="67556" y1="52444" x2="76000" y2="49778"/>
                          <a14:foregroundMark x1="77778" y1="46667" x2="68889" y2="60889"/>
                          <a14:foregroundMark x1="68889" y1="60889" x2="69333" y2="61333"/>
                          <a14:foregroundMark x1="86667" y1="43556" x2="89333" y2="54667"/>
                          <a14:foregroundMark x1="80000" y1="42667" x2="80444" y2="45778"/>
                          <a14:foregroundMark x1="6667" y1="70222" x2="9333" y2="72889"/>
                          <a14:foregroundMark x1="30222" y1="90667" x2="49333" y2="93778"/>
                          <a14:foregroundMark x1="44889" y1="97778" x2="51111" y2="98667"/>
                          <a14:foregroundMark x1="89778" y1="69778" x2="95111" y2="68889"/>
                          <a14:foregroundMark x1="29333" y1="59111" x2="33778" y2="5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2376" y="1946874"/>
              <a:ext cx="809726" cy="809726"/>
            </a:xfrm>
            <a:prstGeom prst="rect">
              <a:avLst/>
            </a:prstGeom>
          </p:spPr>
        </p:pic>
        <p:pic>
          <p:nvPicPr>
            <p:cNvPr id="42" name="Video Presentation" descr="A close up of a logo&#10;&#10;Description automatically generated">
              <a:extLst>
                <a:ext uri="{FF2B5EF4-FFF2-40B4-BE49-F238E27FC236}">
                  <a16:creationId xmlns:a16="http://schemas.microsoft.com/office/drawing/2014/main" id="{99680209-A667-400B-8E9A-C5DBE1B9C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6196" b="90435" l="5000" r="91705">
                          <a14:foregroundMark x1="26705" y1="15652" x2="38750" y2="14674"/>
                          <a14:foregroundMark x1="38750" y1="14674" x2="62955" y2="16630"/>
                          <a14:foregroundMark x1="62159" y1="15326" x2="45455" y2="17391"/>
                          <a14:foregroundMark x1="45455" y1="17391" x2="23864" y2="28478"/>
                          <a14:foregroundMark x1="23864" y1="28478" x2="19773" y2="34565"/>
                          <a14:foregroundMark x1="19773" y1="34565" x2="17614" y2="49457"/>
                          <a14:foregroundMark x1="17614" y1="49457" x2="20455" y2="60217"/>
                          <a14:foregroundMark x1="19432" y1="48696" x2="18068" y2="25652"/>
                          <a14:foregroundMark x1="18068" y1="25652" x2="25227" y2="22500"/>
                          <a14:foregroundMark x1="25227" y1="22500" x2="36705" y2="22391"/>
                          <a14:foregroundMark x1="36705" y1="22391" x2="81250" y2="25761"/>
                          <a14:foregroundMark x1="50455" y1="39130" x2="48068" y2="46196"/>
                          <a14:foregroundMark x1="48068" y1="46196" x2="52273" y2="43804"/>
                          <a14:foregroundMark x1="51023" y1="36522" x2="44659" y2="42391"/>
                          <a14:foregroundMark x1="44659" y1="42391" x2="50568" y2="48043"/>
                          <a14:foregroundMark x1="50568" y1="48043" x2="58182" y2="44130"/>
                          <a14:foregroundMark x1="58182" y1="44130" x2="55341" y2="39565"/>
                          <a14:foregroundMark x1="48864" y1="39130" x2="47841" y2="47391"/>
                          <a14:foregroundMark x1="47841" y1="47391" x2="52841" y2="52500"/>
                          <a14:foregroundMark x1="52841" y1="52500" x2="52955" y2="49457"/>
                          <a14:foregroundMark x1="54091" y1="48478" x2="54773" y2="47065"/>
                          <a14:foregroundMark x1="45909" y1="48478" x2="46023" y2="50326"/>
                          <a14:foregroundMark x1="34318" y1="25870" x2="48977" y2="24130"/>
                          <a14:foregroundMark x1="21364" y1="59348" x2="67045" y2="59348"/>
                          <a14:foregroundMark x1="67045" y1="59348" x2="74545" y2="58804"/>
                          <a14:foregroundMark x1="74545" y1="58804" x2="80909" y2="58804"/>
                          <a14:foregroundMark x1="81023" y1="26522" x2="82955" y2="55870"/>
                          <a14:foregroundMark x1="82955" y1="55870" x2="81250" y2="63261"/>
                          <a14:foregroundMark x1="81250" y1="63261" x2="72727" y2="66304"/>
                          <a14:foregroundMark x1="72727" y1="66304" x2="27159" y2="66087"/>
                          <a14:foregroundMark x1="27159" y1="66087" x2="21136" y2="62174"/>
                          <a14:foregroundMark x1="21136" y1="62174" x2="21136" y2="62174"/>
                          <a14:foregroundMark x1="21136" y1="62174" x2="21136" y2="62174"/>
                          <a14:foregroundMark x1="46477" y1="69130" x2="56705" y2="74130"/>
                          <a14:foregroundMark x1="81023" y1="49674" x2="82614" y2="58370"/>
                          <a14:foregroundMark x1="24205" y1="17283" x2="47273" y2="10326"/>
                          <a14:foregroundMark x1="47273" y1="10326" x2="55114" y2="10109"/>
                          <a14:foregroundMark x1="55114" y1="10109" x2="62500" y2="10109"/>
                          <a14:foregroundMark x1="62500" y1="10109" x2="69205" y2="12717"/>
                          <a14:foregroundMark x1="69205" y1="12717" x2="80455" y2="22174"/>
                          <a14:foregroundMark x1="80455" y1="22174" x2="85341" y2="29565"/>
                          <a14:foregroundMark x1="85341" y1="29565" x2="86364" y2="54022"/>
                          <a14:foregroundMark x1="86364" y1="54022" x2="79205" y2="69565"/>
                          <a14:foregroundMark x1="79205" y1="69565" x2="65909" y2="79783"/>
                          <a14:foregroundMark x1="65909" y1="79783" x2="39659" y2="81196"/>
                          <a14:foregroundMark x1="39659" y1="81196" x2="23977" y2="77500"/>
                          <a14:foregroundMark x1="23977" y1="77500" x2="18523" y2="71630"/>
                          <a14:foregroundMark x1="18523" y1="71630" x2="15000" y2="64891"/>
                          <a14:foregroundMark x1="15000" y1="64891" x2="12727" y2="31087"/>
                          <a14:foregroundMark x1="12727" y1="31087" x2="16932" y2="24457"/>
                          <a14:foregroundMark x1="16932" y1="24457" x2="26818" y2="16522"/>
                          <a14:foregroundMark x1="48977" y1="18913" x2="75341" y2="19783"/>
                          <a14:foregroundMark x1="52273" y1="21522" x2="77500" y2="21957"/>
                          <a14:foregroundMark x1="76705" y1="15870" x2="86364" y2="27283"/>
                          <a14:foregroundMark x1="86364" y1="27283" x2="88068" y2="31522"/>
                          <a14:foregroundMark x1="85795" y1="24239" x2="89659" y2="30435"/>
                          <a14:foregroundMark x1="89659" y1="30435" x2="91818" y2="41630"/>
                          <a14:foregroundMark x1="38068" y1="6739" x2="45682" y2="6739"/>
                          <a14:foregroundMark x1="45682" y1="6739" x2="53068" y2="6196"/>
                          <a14:foregroundMark x1="53068" y1="6196" x2="53068" y2="6196"/>
                          <a14:foregroundMark x1="10568" y1="33261" x2="8182" y2="48043"/>
                          <a14:foregroundMark x1="8182" y1="48043" x2="8636" y2="55652"/>
                          <a14:foregroundMark x1="47386" y1="90326" x2="49886" y2="90435"/>
                          <a14:foregroundMark x1="5114" y1="45000" x2="5000" y2="46413"/>
                          <a14:foregroundMark x1="5000" y1="46413" x2="5114" y2="49565"/>
                          <a14:foregroundMark x1="5114" y1="49565" x2="5227" y2="51630"/>
                          <a14:foregroundMark x1="5227" y1="51630" x2="5455" y2="53804"/>
                          <a14:foregroundMark x1="19432" y1="34674" x2="26136" y2="31739"/>
                          <a14:foregroundMark x1="26136" y1="31739" x2="34886" y2="31522"/>
                          <a14:foregroundMark x1="34886" y1="31522" x2="45341" y2="31522"/>
                          <a14:foregroundMark x1="45341" y1="31522" x2="69318" y2="30000"/>
                          <a14:foregroundMark x1="29432" y1="29891" x2="39205" y2="29022"/>
                          <a14:foregroundMark x1="39205" y1="29022" x2="54886" y2="29022"/>
                          <a14:foregroundMark x1="54886" y1="29022" x2="71136" y2="28478"/>
                          <a14:foregroundMark x1="71136" y1="28478" x2="74773" y2="36739"/>
                          <a14:foregroundMark x1="74773" y1="36739" x2="73182" y2="47174"/>
                          <a14:foregroundMark x1="30682" y1="36413" x2="24205" y2="39674"/>
                          <a14:foregroundMark x1="24205" y1="39674" x2="29659" y2="46522"/>
                          <a14:foregroundMark x1="29659" y1="46522" x2="40227" y2="43261"/>
                          <a14:foregroundMark x1="21705" y1="49348" x2="33636" y2="49348"/>
                          <a14:foregroundMark x1="33636" y1="49348" x2="38750" y2="46739"/>
                          <a14:foregroundMark x1="63523" y1="38370" x2="66932" y2="46196"/>
                          <a14:foregroundMark x1="66932" y1="46196" x2="70114" y2="496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6866" y="2092102"/>
              <a:ext cx="778122" cy="813491"/>
            </a:xfrm>
            <a:prstGeom prst="rect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E85C4F3-45C9-4289-BBF2-129767FD47ED}"/>
                </a:ext>
              </a:extLst>
            </p:cNvPr>
            <p:cNvCxnSpPr>
              <a:cxnSpLocks/>
            </p:cNvCxnSpPr>
            <p:nvPr/>
          </p:nvCxnSpPr>
          <p:spPr>
            <a:xfrm>
              <a:off x="4448908" y="2009219"/>
              <a:ext cx="5060829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68BCBEA-593E-4EAF-9C3F-A1CBAA5EAAC0}"/>
              </a:ext>
            </a:extLst>
          </p:cNvPr>
          <p:cNvGrpSpPr/>
          <p:nvPr/>
        </p:nvGrpSpPr>
        <p:grpSpPr>
          <a:xfrm>
            <a:off x="3611501" y="4704629"/>
            <a:ext cx="1525029" cy="1469110"/>
            <a:chOff x="3006971" y="1428544"/>
            <a:chExt cx="4749652" cy="4575496"/>
          </a:xfrm>
        </p:grpSpPr>
        <p:pic>
          <p:nvPicPr>
            <p:cNvPr id="28" name="People" descr="A close up of a logo&#10;&#10;Description automatically generated">
              <a:extLst>
                <a:ext uri="{FF2B5EF4-FFF2-40B4-BE49-F238E27FC236}">
                  <a16:creationId xmlns:a16="http://schemas.microsoft.com/office/drawing/2014/main" id="{E1EDA2B2-D111-4CAD-923B-7552A8527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971" y="1428544"/>
              <a:ext cx="4749652" cy="4575496"/>
            </a:xfrm>
            <a:prstGeom prst="rect">
              <a:avLst/>
            </a:prstGeom>
          </p:spPr>
        </p:pic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F9BCDCD-8729-4F3F-AB75-F8A18EAF5BAC}"/>
                </a:ext>
              </a:extLst>
            </p:cNvPr>
            <p:cNvSpPr/>
            <p:nvPr/>
          </p:nvSpPr>
          <p:spPr>
            <a:xfrm rot="1892732">
              <a:off x="6740380" y="3001867"/>
              <a:ext cx="414256" cy="767554"/>
            </a:xfrm>
            <a:custGeom>
              <a:avLst/>
              <a:gdLst>
                <a:gd name="connsiteX0" fmla="*/ 409051 w 667265"/>
                <a:gd name="connsiteY0" fmla="*/ 0 h 1272449"/>
                <a:gd name="connsiteX1" fmla="*/ 667265 w 667265"/>
                <a:gd name="connsiteY1" fmla="*/ 0 h 1272449"/>
                <a:gd name="connsiteX2" fmla="*/ 667265 w 667265"/>
                <a:gd name="connsiteY2" fmla="*/ 1040772 h 1272449"/>
                <a:gd name="connsiteX3" fmla="*/ 667265 w 667265"/>
                <a:gd name="connsiteY3" fmla="*/ 1262150 h 1272449"/>
                <a:gd name="connsiteX4" fmla="*/ 667265 w 667265"/>
                <a:gd name="connsiteY4" fmla="*/ 1272449 h 1272449"/>
                <a:gd name="connsiteX5" fmla="*/ 409051 w 667265"/>
                <a:gd name="connsiteY5" fmla="*/ 1272449 h 1272449"/>
                <a:gd name="connsiteX6" fmla="*/ 409051 w 667265"/>
                <a:gd name="connsiteY6" fmla="*/ 1262150 h 1272449"/>
                <a:gd name="connsiteX7" fmla="*/ 0 w 667265"/>
                <a:gd name="connsiteY7" fmla="*/ 1262150 h 1272449"/>
                <a:gd name="connsiteX8" fmla="*/ 0 w 667265"/>
                <a:gd name="connsiteY8" fmla="*/ 1040772 h 1272449"/>
                <a:gd name="connsiteX9" fmla="*/ 409051 w 667265"/>
                <a:gd name="connsiteY9" fmla="*/ 1040772 h 127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7265" h="1272449">
                  <a:moveTo>
                    <a:pt x="409051" y="0"/>
                  </a:moveTo>
                  <a:lnTo>
                    <a:pt x="667265" y="0"/>
                  </a:lnTo>
                  <a:lnTo>
                    <a:pt x="667265" y="1040772"/>
                  </a:lnTo>
                  <a:lnTo>
                    <a:pt x="667265" y="1262150"/>
                  </a:lnTo>
                  <a:lnTo>
                    <a:pt x="667265" y="1272449"/>
                  </a:lnTo>
                  <a:lnTo>
                    <a:pt x="409051" y="1272449"/>
                  </a:lnTo>
                  <a:lnTo>
                    <a:pt x="409051" y="1262150"/>
                  </a:lnTo>
                  <a:lnTo>
                    <a:pt x="0" y="1262150"/>
                  </a:lnTo>
                  <a:lnTo>
                    <a:pt x="0" y="1040772"/>
                  </a:lnTo>
                  <a:lnTo>
                    <a:pt x="409051" y="10407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DAD54F2-1B08-42E3-84A9-4A8FE661BC1B}"/>
                </a:ext>
              </a:extLst>
            </p:cNvPr>
            <p:cNvSpPr/>
            <p:nvPr/>
          </p:nvSpPr>
          <p:spPr>
            <a:xfrm rot="1892732">
              <a:off x="4797367" y="3123785"/>
              <a:ext cx="414256" cy="767554"/>
            </a:xfrm>
            <a:custGeom>
              <a:avLst/>
              <a:gdLst>
                <a:gd name="connsiteX0" fmla="*/ 409051 w 667265"/>
                <a:gd name="connsiteY0" fmla="*/ 0 h 1272449"/>
                <a:gd name="connsiteX1" fmla="*/ 667265 w 667265"/>
                <a:gd name="connsiteY1" fmla="*/ 0 h 1272449"/>
                <a:gd name="connsiteX2" fmla="*/ 667265 w 667265"/>
                <a:gd name="connsiteY2" fmla="*/ 1040772 h 1272449"/>
                <a:gd name="connsiteX3" fmla="*/ 667265 w 667265"/>
                <a:gd name="connsiteY3" fmla="*/ 1262150 h 1272449"/>
                <a:gd name="connsiteX4" fmla="*/ 667265 w 667265"/>
                <a:gd name="connsiteY4" fmla="*/ 1272449 h 1272449"/>
                <a:gd name="connsiteX5" fmla="*/ 409051 w 667265"/>
                <a:gd name="connsiteY5" fmla="*/ 1272449 h 1272449"/>
                <a:gd name="connsiteX6" fmla="*/ 409051 w 667265"/>
                <a:gd name="connsiteY6" fmla="*/ 1262150 h 1272449"/>
                <a:gd name="connsiteX7" fmla="*/ 0 w 667265"/>
                <a:gd name="connsiteY7" fmla="*/ 1262150 h 1272449"/>
                <a:gd name="connsiteX8" fmla="*/ 0 w 667265"/>
                <a:gd name="connsiteY8" fmla="*/ 1040772 h 1272449"/>
                <a:gd name="connsiteX9" fmla="*/ 409051 w 667265"/>
                <a:gd name="connsiteY9" fmla="*/ 1040772 h 127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7265" h="1272449">
                  <a:moveTo>
                    <a:pt x="409051" y="0"/>
                  </a:moveTo>
                  <a:lnTo>
                    <a:pt x="667265" y="0"/>
                  </a:lnTo>
                  <a:lnTo>
                    <a:pt x="667265" y="1040772"/>
                  </a:lnTo>
                  <a:lnTo>
                    <a:pt x="667265" y="1262150"/>
                  </a:lnTo>
                  <a:lnTo>
                    <a:pt x="667265" y="1272449"/>
                  </a:lnTo>
                  <a:lnTo>
                    <a:pt x="409051" y="1272449"/>
                  </a:lnTo>
                  <a:lnTo>
                    <a:pt x="409051" y="1262150"/>
                  </a:lnTo>
                  <a:lnTo>
                    <a:pt x="0" y="1262150"/>
                  </a:lnTo>
                  <a:lnTo>
                    <a:pt x="0" y="1040772"/>
                  </a:lnTo>
                  <a:lnTo>
                    <a:pt x="409051" y="10407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1B887-1A4F-4C4B-9A9A-DC5A61A03F25}"/>
                </a:ext>
              </a:extLst>
            </p:cNvPr>
            <p:cNvSpPr/>
            <p:nvPr/>
          </p:nvSpPr>
          <p:spPr>
            <a:xfrm rot="1892732">
              <a:off x="3844319" y="1475811"/>
              <a:ext cx="414256" cy="767554"/>
            </a:xfrm>
            <a:custGeom>
              <a:avLst/>
              <a:gdLst>
                <a:gd name="connsiteX0" fmla="*/ 409051 w 667265"/>
                <a:gd name="connsiteY0" fmla="*/ 0 h 1272449"/>
                <a:gd name="connsiteX1" fmla="*/ 667265 w 667265"/>
                <a:gd name="connsiteY1" fmla="*/ 0 h 1272449"/>
                <a:gd name="connsiteX2" fmla="*/ 667265 w 667265"/>
                <a:gd name="connsiteY2" fmla="*/ 1040772 h 1272449"/>
                <a:gd name="connsiteX3" fmla="*/ 667265 w 667265"/>
                <a:gd name="connsiteY3" fmla="*/ 1262150 h 1272449"/>
                <a:gd name="connsiteX4" fmla="*/ 667265 w 667265"/>
                <a:gd name="connsiteY4" fmla="*/ 1272449 h 1272449"/>
                <a:gd name="connsiteX5" fmla="*/ 409051 w 667265"/>
                <a:gd name="connsiteY5" fmla="*/ 1272449 h 1272449"/>
                <a:gd name="connsiteX6" fmla="*/ 409051 w 667265"/>
                <a:gd name="connsiteY6" fmla="*/ 1262150 h 1272449"/>
                <a:gd name="connsiteX7" fmla="*/ 0 w 667265"/>
                <a:gd name="connsiteY7" fmla="*/ 1262150 h 1272449"/>
                <a:gd name="connsiteX8" fmla="*/ 0 w 667265"/>
                <a:gd name="connsiteY8" fmla="*/ 1040772 h 1272449"/>
                <a:gd name="connsiteX9" fmla="*/ 409051 w 667265"/>
                <a:gd name="connsiteY9" fmla="*/ 1040772 h 1272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7265" h="1272449">
                  <a:moveTo>
                    <a:pt x="409051" y="0"/>
                  </a:moveTo>
                  <a:lnTo>
                    <a:pt x="667265" y="0"/>
                  </a:lnTo>
                  <a:lnTo>
                    <a:pt x="667265" y="1040772"/>
                  </a:lnTo>
                  <a:lnTo>
                    <a:pt x="667265" y="1262150"/>
                  </a:lnTo>
                  <a:lnTo>
                    <a:pt x="667265" y="1272449"/>
                  </a:lnTo>
                  <a:lnTo>
                    <a:pt x="409051" y="1272449"/>
                  </a:lnTo>
                  <a:lnTo>
                    <a:pt x="409051" y="1262150"/>
                  </a:lnTo>
                  <a:lnTo>
                    <a:pt x="0" y="1262150"/>
                  </a:lnTo>
                  <a:lnTo>
                    <a:pt x="0" y="1040772"/>
                  </a:lnTo>
                  <a:lnTo>
                    <a:pt x="409051" y="10407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38931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98B4BD18636479C490E5E89929E0A" ma:contentTypeVersion="0" ma:contentTypeDescription="Create a new document." ma:contentTypeScope="" ma:versionID="f860cefd6d8877e23b306320438304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31D63B-AF38-43D8-901A-5409346E6FD6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838A9CB-805A-4A1B-86C5-74C0824CC992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13682FA-861C-4594-948A-CB29A8ED49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</Words>
  <Application>Microsoft Office PowerPoint</Application>
  <PresentationFormat>Widescreen</PresentationFormat>
  <Paragraphs>19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Celestial</vt:lpstr>
      <vt:lpstr>MICROSOFT Teams</vt:lpstr>
      <vt:lpstr>Why Use Teams?</vt:lpstr>
      <vt:lpstr>What Are Channels?</vt:lpstr>
      <vt:lpstr>What Are Channels?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Teams</dc:title>
  <dc:creator>Stuart, Dallas</dc:creator>
  <cp:lastModifiedBy>Dallas</cp:lastModifiedBy>
  <cp:revision>1</cp:revision>
  <dcterms:created xsi:type="dcterms:W3CDTF">2020-06-26T14:01:13Z</dcterms:created>
  <dcterms:modified xsi:type="dcterms:W3CDTF">2023-02-01T14:25:40Z</dcterms:modified>
</cp:coreProperties>
</file>