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663300"/>
    <a:srgbClr val="CC00CC"/>
    <a:srgbClr val="FFFFCC"/>
    <a:srgbClr val="FF3300"/>
    <a:srgbClr val="FF9900"/>
    <a:srgbClr val="E8A3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F4AA43-7AD9-443D-AAF6-9CD42CAF2D13}" v="1" dt="2020-11-06T09:56:40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34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72" y="151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las Stuart" userId="68de197f-ade3-48d2-90b1-7cc855b3a21c" providerId="ADAL" clId="{79F36465-00C6-4C5B-9D87-18DE9451B26B}"/>
    <pc:docChg chg="modSld">
      <pc:chgData name="Dallas Stuart" userId="68de197f-ade3-48d2-90b1-7cc855b3a21c" providerId="ADAL" clId="{79F36465-00C6-4C5B-9D87-18DE9451B26B}" dt="2020-06-24T17:01:21.905" v="15" actId="6549"/>
      <pc:docMkLst>
        <pc:docMk/>
      </pc:docMkLst>
      <pc:sldChg chg="modSp mod">
        <pc:chgData name="Dallas Stuart" userId="68de197f-ade3-48d2-90b1-7cc855b3a21c" providerId="ADAL" clId="{79F36465-00C6-4C5B-9D87-18DE9451B26B}" dt="2020-06-24T17:01:21.905" v="15" actId="6549"/>
        <pc:sldMkLst>
          <pc:docMk/>
          <pc:sldMk cId="0" sldId="256"/>
        </pc:sldMkLst>
        <pc:spChg chg="mod">
          <ac:chgData name="Dallas Stuart" userId="68de197f-ade3-48d2-90b1-7cc855b3a21c" providerId="ADAL" clId="{79F36465-00C6-4C5B-9D87-18DE9451B26B}" dt="2020-06-24T17:01:21.905" v="15" actId="6549"/>
          <ac:spMkLst>
            <pc:docMk/>
            <pc:sldMk cId="0" sldId="256"/>
            <ac:spMk id="4098" creationId="{00000000-0000-0000-0000-000000000000}"/>
          </ac:spMkLst>
        </pc:spChg>
      </pc:sldChg>
      <pc:sldChg chg="addSp delSp modSp">
        <pc:chgData name="Dallas Stuart" userId="68de197f-ade3-48d2-90b1-7cc855b3a21c" providerId="ADAL" clId="{79F36465-00C6-4C5B-9D87-18DE9451B26B}" dt="2020-06-24T17:01:07.232" v="2"/>
        <pc:sldMkLst>
          <pc:docMk/>
          <pc:sldMk cId="0" sldId="257"/>
        </pc:sldMkLst>
        <pc:spChg chg="add del mod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2" creationId="{E8CAB5EC-739B-4C8E-A9EA-255A36614964}"/>
          </ac:spMkLst>
        </pc:spChg>
        <pc:spChg chg="add del mod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3" creationId="{E4E42A18-9765-4A42-B273-27AD6A1A5F29}"/>
          </ac:spMkLst>
        </pc:spChg>
        <pc:spChg chg="del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4" creationId="{9ECC27CF-DADD-4A92-A6A1-5DDD725862E4}"/>
          </ac:spMkLst>
        </pc:spChg>
        <pc:spChg chg="add mod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5" creationId="{B2295D86-0C72-439B-9EA8-089618E9BCD1}"/>
          </ac:spMkLst>
        </pc:spChg>
        <pc:spChg chg="mod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5122" creationId="{00000000-0000-0000-0000-000000000000}"/>
          </ac:spMkLst>
        </pc:spChg>
        <pc:spChg chg="mod">
          <ac:chgData name="Dallas Stuart" userId="68de197f-ade3-48d2-90b1-7cc855b3a21c" providerId="ADAL" clId="{79F36465-00C6-4C5B-9D87-18DE9451B26B}" dt="2020-06-24T17:01:07.232" v="2"/>
          <ac:spMkLst>
            <pc:docMk/>
            <pc:sldMk cId="0" sldId="257"/>
            <ac:spMk id="5123" creationId="{00000000-0000-0000-0000-000000000000}"/>
          </ac:spMkLst>
        </pc:spChg>
      </pc:sldChg>
      <pc:sldChg chg="addSp delSp modSp">
        <pc:chgData name="Dallas Stuart" userId="68de197f-ade3-48d2-90b1-7cc855b3a21c" providerId="ADAL" clId="{79F36465-00C6-4C5B-9D87-18DE9451B26B}" dt="2020-06-24T17:01:13.545" v="5"/>
        <pc:sldMkLst>
          <pc:docMk/>
          <pc:sldMk cId="0" sldId="258"/>
        </pc:sldMkLst>
        <pc:spChg chg="add del mod">
          <ac:chgData name="Dallas Stuart" userId="68de197f-ade3-48d2-90b1-7cc855b3a21c" providerId="ADAL" clId="{79F36465-00C6-4C5B-9D87-18DE9451B26B}" dt="2020-06-24T17:01:13.545" v="5"/>
          <ac:spMkLst>
            <pc:docMk/>
            <pc:sldMk cId="0" sldId="258"/>
            <ac:spMk id="2" creationId="{53925F4D-39C5-4878-A21D-A1457392BF30}"/>
          </ac:spMkLst>
        </pc:spChg>
        <pc:spChg chg="add del mod">
          <ac:chgData name="Dallas Stuart" userId="68de197f-ade3-48d2-90b1-7cc855b3a21c" providerId="ADAL" clId="{79F36465-00C6-4C5B-9D87-18DE9451B26B}" dt="2020-06-24T17:01:13.545" v="5"/>
          <ac:spMkLst>
            <pc:docMk/>
            <pc:sldMk cId="0" sldId="258"/>
            <ac:spMk id="3" creationId="{1EB9084A-79C5-4B4E-90F9-F35DD3B11F3C}"/>
          </ac:spMkLst>
        </pc:spChg>
        <pc:spChg chg="mod">
          <ac:chgData name="Dallas Stuart" userId="68de197f-ade3-48d2-90b1-7cc855b3a21c" providerId="ADAL" clId="{79F36465-00C6-4C5B-9D87-18DE9451B26B}" dt="2020-06-24T17:01:13.545" v="5"/>
          <ac:spMkLst>
            <pc:docMk/>
            <pc:sldMk cId="0" sldId="258"/>
            <ac:spMk id="6146" creationId="{00000000-0000-0000-0000-000000000000}"/>
          </ac:spMkLst>
        </pc:spChg>
      </pc:sldChg>
      <pc:sldChg chg="addSp delSp modSp">
        <pc:chgData name="Dallas Stuart" userId="68de197f-ade3-48d2-90b1-7cc855b3a21c" providerId="ADAL" clId="{79F36465-00C6-4C5B-9D87-18DE9451B26B}" dt="2020-06-24T17:01:11.639" v="4"/>
        <pc:sldMkLst>
          <pc:docMk/>
          <pc:sldMk cId="0" sldId="259"/>
        </pc:sldMkLst>
        <pc:spChg chg="add del mod">
          <ac:chgData name="Dallas Stuart" userId="68de197f-ade3-48d2-90b1-7cc855b3a21c" providerId="ADAL" clId="{79F36465-00C6-4C5B-9D87-18DE9451B26B}" dt="2020-06-24T17:01:11.639" v="4"/>
          <ac:spMkLst>
            <pc:docMk/>
            <pc:sldMk cId="0" sldId="259"/>
            <ac:spMk id="2" creationId="{7EE5D5DE-8857-473F-89DB-05BA59B372E9}"/>
          </ac:spMkLst>
        </pc:spChg>
        <pc:spChg chg="add del mod">
          <ac:chgData name="Dallas Stuart" userId="68de197f-ade3-48d2-90b1-7cc855b3a21c" providerId="ADAL" clId="{79F36465-00C6-4C5B-9D87-18DE9451B26B}" dt="2020-06-24T17:01:11.639" v="4"/>
          <ac:spMkLst>
            <pc:docMk/>
            <pc:sldMk cId="0" sldId="259"/>
            <ac:spMk id="3" creationId="{47326A2A-7B59-4AB4-B543-70FD99D214E2}"/>
          </ac:spMkLst>
        </pc:spChg>
        <pc:spChg chg="mod">
          <ac:chgData name="Dallas Stuart" userId="68de197f-ade3-48d2-90b1-7cc855b3a21c" providerId="ADAL" clId="{79F36465-00C6-4C5B-9D87-18DE9451B26B}" dt="2020-06-24T17:01:11.639" v="4"/>
          <ac:spMkLst>
            <pc:docMk/>
            <pc:sldMk cId="0" sldId="259"/>
            <ac:spMk id="7170" creationId="{00000000-0000-0000-0000-000000000000}"/>
          </ac:spMkLst>
        </pc:spChg>
        <pc:spChg chg="mod">
          <ac:chgData name="Dallas Stuart" userId="68de197f-ade3-48d2-90b1-7cc855b3a21c" providerId="ADAL" clId="{79F36465-00C6-4C5B-9D87-18DE9451B26B}" dt="2020-06-24T17:01:11.639" v="4"/>
          <ac:spMkLst>
            <pc:docMk/>
            <pc:sldMk cId="0" sldId="259"/>
            <ac:spMk id="7171" creationId="{00000000-0000-0000-0000-000000000000}"/>
          </ac:spMkLst>
        </pc:spChg>
      </pc:sldChg>
      <pc:sldChg chg="addSp delSp modSp mod">
        <pc:chgData name="Dallas Stuart" userId="68de197f-ade3-48d2-90b1-7cc855b3a21c" providerId="ADAL" clId="{79F36465-00C6-4C5B-9D87-18DE9451B26B}" dt="2020-06-24T17:01:09.545" v="3"/>
        <pc:sldMkLst>
          <pc:docMk/>
          <pc:sldMk cId="0" sldId="260"/>
        </pc:sldMkLst>
        <pc:spChg chg="add del mod">
          <ac:chgData name="Dallas Stuart" userId="68de197f-ade3-48d2-90b1-7cc855b3a21c" providerId="ADAL" clId="{79F36465-00C6-4C5B-9D87-18DE9451B26B}" dt="2020-06-24T17:01:09.545" v="3"/>
          <ac:spMkLst>
            <pc:docMk/>
            <pc:sldMk cId="0" sldId="260"/>
            <ac:spMk id="2" creationId="{2F1009CF-0954-4BAB-9C4E-4A939729A7B8}"/>
          </ac:spMkLst>
        </pc:spChg>
        <pc:spChg chg="add del mod">
          <ac:chgData name="Dallas Stuart" userId="68de197f-ade3-48d2-90b1-7cc855b3a21c" providerId="ADAL" clId="{79F36465-00C6-4C5B-9D87-18DE9451B26B}" dt="2020-06-24T17:01:09.545" v="3"/>
          <ac:spMkLst>
            <pc:docMk/>
            <pc:sldMk cId="0" sldId="260"/>
            <ac:spMk id="3" creationId="{C906AB3D-95CD-4F31-8F3B-5D3DCBFC079A}"/>
          </ac:spMkLst>
        </pc:spChg>
        <pc:spChg chg="mod">
          <ac:chgData name="Dallas Stuart" userId="68de197f-ade3-48d2-90b1-7cc855b3a21c" providerId="ADAL" clId="{79F36465-00C6-4C5B-9D87-18DE9451B26B}" dt="2020-06-24T17:01:09.545" v="3"/>
          <ac:spMkLst>
            <pc:docMk/>
            <pc:sldMk cId="0" sldId="260"/>
            <ac:spMk id="8194" creationId="{00000000-0000-0000-0000-000000000000}"/>
          </ac:spMkLst>
        </pc:spChg>
        <pc:spChg chg="mod">
          <ac:chgData name="Dallas Stuart" userId="68de197f-ade3-48d2-90b1-7cc855b3a21c" providerId="ADAL" clId="{79F36465-00C6-4C5B-9D87-18DE9451B26B}" dt="2020-06-24T17:01:09.545" v="3"/>
          <ac:spMkLst>
            <pc:docMk/>
            <pc:sldMk cId="0" sldId="260"/>
            <ac:spMk id="8195" creationId="{00000000-0000-0000-0000-000000000000}"/>
          </ac:spMkLst>
        </pc:spChg>
      </pc:sldChg>
    </pc:docChg>
  </pc:docChgLst>
  <pc:docChgLst>
    <pc:chgData name="Dallas ..." userId="68de197f-ade3-48d2-90b1-7cc855b3a21c" providerId="ADAL" clId="{5EF43FF0-EDD6-4B5D-AE73-E80DD10CD50F}"/>
    <pc:docChg chg="modSld sldOrd">
      <pc:chgData name="Dallas ..." userId="68de197f-ade3-48d2-90b1-7cc855b3a21c" providerId="ADAL" clId="{5EF43FF0-EDD6-4B5D-AE73-E80DD10CD50F}" dt="2019-01-25T09:12:17.679" v="6"/>
      <pc:docMkLst>
        <pc:docMk/>
      </pc:docMkLst>
      <pc:sldChg chg="addSp delSp modSp">
        <pc:chgData name="Dallas ..." userId="68de197f-ade3-48d2-90b1-7cc855b3a21c" providerId="ADAL" clId="{5EF43FF0-EDD6-4B5D-AE73-E80DD10CD50F}" dt="2019-01-25T09:12:17.679" v="6"/>
        <pc:sldMkLst>
          <pc:docMk/>
          <pc:sldMk cId="0" sldId="256"/>
        </pc:sldMkLst>
        <pc:spChg chg="add del mod">
          <ac:chgData name="Dallas ..." userId="68de197f-ade3-48d2-90b1-7cc855b3a21c" providerId="ADAL" clId="{5EF43FF0-EDD6-4B5D-AE73-E80DD10CD50F}" dt="2019-01-25T09:12:17.679" v="6"/>
          <ac:spMkLst>
            <pc:docMk/>
            <pc:sldMk cId="0" sldId="256"/>
            <ac:spMk id="2" creationId="{57253750-840C-4208-A819-B7318F13E091}"/>
          </ac:spMkLst>
        </pc:spChg>
        <pc:spChg chg="add del mod">
          <ac:chgData name="Dallas ..." userId="68de197f-ade3-48d2-90b1-7cc855b3a21c" providerId="ADAL" clId="{5EF43FF0-EDD6-4B5D-AE73-E80DD10CD50F}" dt="2019-01-25T09:12:17.679" v="6"/>
          <ac:spMkLst>
            <pc:docMk/>
            <pc:sldMk cId="0" sldId="256"/>
            <ac:spMk id="3" creationId="{E52DFB6D-AC5B-4232-B5C5-C441FC01BE99}"/>
          </ac:spMkLst>
        </pc:spChg>
      </pc:sldChg>
      <pc:sldChg chg="addSp delSp modSp">
        <pc:chgData name="Dallas ..." userId="68de197f-ade3-48d2-90b1-7cc855b3a21c" providerId="ADAL" clId="{5EF43FF0-EDD6-4B5D-AE73-E80DD10CD50F}" dt="2019-01-25T09:12:04.868" v="2"/>
        <pc:sldMkLst>
          <pc:docMk/>
          <pc:sldMk cId="0" sldId="257"/>
        </pc:sldMkLst>
        <pc:spChg chg="add del mod">
          <ac:chgData name="Dallas ..." userId="68de197f-ade3-48d2-90b1-7cc855b3a21c" providerId="ADAL" clId="{5EF43FF0-EDD6-4B5D-AE73-E80DD10CD50F}" dt="2019-01-25T09:12:04.868" v="2"/>
          <ac:spMkLst>
            <pc:docMk/>
            <pc:sldMk cId="0" sldId="257"/>
            <ac:spMk id="2" creationId="{5449F0B2-D2F7-4DBB-9D07-80D123ED962C}"/>
          </ac:spMkLst>
        </pc:spChg>
        <pc:spChg chg="add del mod">
          <ac:chgData name="Dallas ..." userId="68de197f-ade3-48d2-90b1-7cc855b3a21c" providerId="ADAL" clId="{5EF43FF0-EDD6-4B5D-AE73-E80DD10CD50F}" dt="2019-01-25T09:12:04.868" v="2"/>
          <ac:spMkLst>
            <pc:docMk/>
            <pc:sldMk cId="0" sldId="257"/>
            <ac:spMk id="3" creationId="{BC088AA3-36EA-43A8-A7B9-A59EDB53A88E}"/>
          </ac:spMkLst>
        </pc:spChg>
        <pc:spChg chg="add mod">
          <ac:chgData name="Dallas ..." userId="68de197f-ade3-48d2-90b1-7cc855b3a21c" providerId="ADAL" clId="{5EF43FF0-EDD6-4B5D-AE73-E80DD10CD50F}" dt="2019-01-25T09:12:04.868" v="2"/>
          <ac:spMkLst>
            <pc:docMk/>
            <pc:sldMk cId="0" sldId="257"/>
            <ac:spMk id="4" creationId="{9ECC27CF-DADD-4A92-A6A1-5DDD725862E4}"/>
          </ac:spMkLst>
        </pc:spChg>
      </pc:sldChg>
      <pc:sldChg chg="addSp delSp modSp">
        <pc:chgData name="Dallas ..." userId="68de197f-ade3-48d2-90b1-7cc855b3a21c" providerId="ADAL" clId="{5EF43FF0-EDD6-4B5D-AE73-E80DD10CD50F}" dt="2019-01-25T09:12:15.315" v="5"/>
        <pc:sldMkLst>
          <pc:docMk/>
          <pc:sldMk cId="0" sldId="258"/>
        </pc:sldMkLst>
        <pc:spChg chg="add del mod">
          <ac:chgData name="Dallas ..." userId="68de197f-ade3-48d2-90b1-7cc855b3a21c" providerId="ADAL" clId="{5EF43FF0-EDD6-4B5D-AE73-E80DD10CD50F}" dt="2019-01-25T09:12:15.315" v="5"/>
          <ac:spMkLst>
            <pc:docMk/>
            <pc:sldMk cId="0" sldId="258"/>
            <ac:spMk id="2" creationId="{CC041843-F72A-448F-9D5B-1E827530358D}"/>
          </ac:spMkLst>
        </pc:spChg>
        <pc:spChg chg="add del mod">
          <ac:chgData name="Dallas ..." userId="68de197f-ade3-48d2-90b1-7cc855b3a21c" providerId="ADAL" clId="{5EF43FF0-EDD6-4B5D-AE73-E80DD10CD50F}" dt="2019-01-25T09:12:15.315" v="5"/>
          <ac:spMkLst>
            <pc:docMk/>
            <pc:sldMk cId="0" sldId="258"/>
            <ac:spMk id="3" creationId="{00E2A8DA-0135-47C3-BB04-5681FAF8B667}"/>
          </ac:spMkLst>
        </pc:spChg>
      </pc:sldChg>
      <pc:sldChg chg="addSp delSp modSp ord">
        <pc:chgData name="Dallas ..." userId="68de197f-ade3-48d2-90b1-7cc855b3a21c" providerId="ADAL" clId="{5EF43FF0-EDD6-4B5D-AE73-E80DD10CD50F}" dt="2019-01-25T09:12:12.578" v="4"/>
        <pc:sldMkLst>
          <pc:docMk/>
          <pc:sldMk cId="0" sldId="259"/>
        </pc:sldMkLst>
        <pc:spChg chg="add del mod">
          <ac:chgData name="Dallas ..." userId="68de197f-ade3-48d2-90b1-7cc855b3a21c" providerId="ADAL" clId="{5EF43FF0-EDD6-4B5D-AE73-E80DD10CD50F}" dt="2019-01-25T09:12:12.578" v="4"/>
          <ac:spMkLst>
            <pc:docMk/>
            <pc:sldMk cId="0" sldId="259"/>
            <ac:spMk id="2" creationId="{7DB0C6E8-92F7-4DB0-91D9-4167698DD52A}"/>
          </ac:spMkLst>
        </pc:spChg>
        <pc:spChg chg="add del mod">
          <ac:chgData name="Dallas ..." userId="68de197f-ade3-48d2-90b1-7cc855b3a21c" providerId="ADAL" clId="{5EF43FF0-EDD6-4B5D-AE73-E80DD10CD50F}" dt="2019-01-25T09:12:12.578" v="4"/>
          <ac:spMkLst>
            <pc:docMk/>
            <pc:sldMk cId="0" sldId="259"/>
            <ac:spMk id="3" creationId="{298F2EBF-C60F-45BF-B2D9-3DD0D7EC5A8C}"/>
          </ac:spMkLst>
        </pc:spChg>
      </pc:sldChg>
      <pc:sldChg chg="addSp delSp modSp ord">
        <pc:chgData name="Dallas ..." userId="68de197f-ade3-48d2-90b1-7cc855b3a21c" providerId="ADAL" clId="{5EF43FF0-EDD6-4B5D-AE73-E80DD10CD50F}" dt="2019-01-25T09:12:09.384" v="3"/>
        <pc:sldMkLst>
          <pc:docMk/>
          <pc:sldMk cId="0" sldId="260"/>
        </pc:sldMkLst>
        <pc:spChg chg="add del mod">
          <ac:chgData name="Dallas ..." userId="68de197f-ade3-48d2-90b1-7cc855b3a21c" providerId="ADAL" clId="{5EF43FF0-EDD6-4B5D-AE73-E80DD10CD50F}" dt="2019-01-25T09:12:09.384" v="3"/>
          <ac:spMkLst>
            <pc:docMk/>
            <pc:sldMk cId="0" sldId="260"/>
            <ac:spMk id="2" creationId="{D1E19C0A-7EBB-4E86-96F8-7FDEC1346AD9}"/>
          </ac:spMkLst>
        </pc:spChg>
        <pc:spChg chg="add del mod">
          <ac:chgData name="Dallas ..." userId="68de197f-ade3-48d2-90b1-7cc855b3a21c" providerId="ADAL" clId="{5EF43FF0-EDD6-4B5D-AE73-E80DD10CD50F}" dt="2019-01-25T09:12:09.384" v="3"/>
          <ac:spMkLst>
            <pc:docMk/>
            <pc:sldMk cId="0" sldId="260"/>
            <ac:spMk id="3" creationId="{BEA1D05A-97AE-4D2C-9490-9A841D297C66}"/>
          </ac:spMkLst>
        </pc:spChg>
      </pc:sldChg>
    </pc:docChg>
  </pc:docChgLst>
  <pc:docChgLst>
    <pc:chgData name="Stuart, Dallas" userId="add81d3e-c09f-452c-bc93-3c8bca406818" providerId="ADAL" clId="{68E29C1F-2A68-46A6-A775-E7BF0F87FFBF}"/>
    <pc:docChg chg="modSld sldOrd modMainMaster">
      <pc:chgData name="Stuart, Dallas" userId="add81d3e-c09f-452c-bc93-3c8bca406818" providerId="ADAL" clId="{68E29C1F-2A68-46A6-A775-E7BF0F87FFBF}" dt="2020-10-23T12:46:49.843" v="7" actId="20577"/>
      <pc:docMkLst>
        <pc:docMk/>
      </pc:docMkLst>
      <pc:sldChg chg="addSp delSp modSp">
        <pc:chgData name="Stuart, Dallas" userId="add81d3e-c09f-452c-bc93-3c8bca406818" providerId="ADAL" clId="{68E29C1F-2A68-46A6-A775-E7BF0F87FFBF}" dt="2020-10-23T12:46:09.143" v="1"/>
        <pc:sldMkLst>
          <pc:docMk/>
          <pc:sldMk cId="0" sldId="256"/>
        </pc:sldMkLst>
        <pc:spChg chg="add del mod">
          <ac:chgData name="Stuart, Dallas" userId="add81d3e-c09f-452c-bc93-3c8bca406818" providerId="ADAL" clId="{68E29C1F-2A68-46A6-A775-E7BF0F87FFBF}" dt="2020-10-23T12:46:09.143" v="1"/>
          <ac:spMkLst>
            <pc:docMk/>
            <pc:sldMk cId="0" sldId="256"/>
            <ac:spMk id="2" creationId="{C457F6C1-E98F-4244-BA85-084416ECC14C}"/>
          </ac:spMkLst>
        </pc:spChg>
        <pc:spChg chg="add del mod">
          <ac:chgData name="Stuart, Dallas" userId="add81d3e-c09f-452c-bc93-3c8bca406818" providerId="ADAL" clId="{68E29C1F-2A68-46A6-A775-E7BF0F87FFBF}" dt="2020-10-23T12:46:09.143" v="1"/>
          <ac:spMkLst>
            <pc:docMk/>
            <pc:sldMk cId="0" sldId="256"/>
            <ac:spMk id="3" creationId="{02895998-724B-4D68-96A1-DF26431D858F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k cId="0" sldId="256"/>
            <ac:spMk id="4098" creationId="{00000000-0000-0000-0000-000000000000}"/>
          </ac:spMkLst>
        </pc:spChg>
      </pc:sldChg>
      <pc:sldChg chg="addSp delSp modSp">
        <pc:chgData name="Stuart, Dallas" userId="add81d3e-c09f-452c-bc93-3c8bca406818" providerId="ADAL" clId="{68E29C1F-2A68-46A6-A775-E7BF0F87FFBF}" dt="2020-10-23T12:46:49.843" v="7" actId="20577"/>
        <pc:sldMkLst>
          <pc:docMk/>
          <pc:sldMk cId="0" sldId="257"/>
        </pc:sldMkLst>
        <pc:spChg chg="add del mod">
          <ac:chgData name="Stuart, Dallas" userId="add81d3e-c09f-452c-bc93-3c8bca406818" providerId="ADAL" clId="{68E29C1F-2A68-46A6-A775-E7BF0F87FFBF}" dt="2020-10-23T12:46:12.580" v="2"/>
          <ac:spMkLst>
            <pc:docMk/>
            <pc:sldMk cId="0" sldId="257"/>
            <ac:spMk id="2" creationId="{129641A9-A417-40AD-8CF8-B4C4FCA62598}"/>
          </ac:spMkLst>
        </pc:spChg>
        <pc:spChg chg="add del mod">
          <ac:chgData name="Stuart, Dallas" userId="add81d3e-c09f-452c-bc93-3c8bca406818" providerId="ADAL" clId="{68E29C1F-2A68-46A6-A775-E7BF0F87FFBF}" dt="2020-10-23T12:46:12.580" v="2"/>
          <ac:spMkLst>
            <pc:docMk/>
            <pc:sldMk cId="0" sldId="257"/>
            <ac:spMk id="3" creationId="{967AF672-D746-4357-AFF7-78CAFAF6EDEE}"/>
          </ac:spMkLst>
        </pc:spChg>
        <pc:spChg chg="add del mod">
          <ac:chgData name="Stuart, Dallas" userId="add81d3e-c09f-452c-bc93-3c8bca406818" providerId="ADAL" clId="{68E29C1F-2A68-46A6-A775-E7BF0F87FFBF}" dt="2020-10-23T12:46:18.283" v="3"/>
          <ac:spMkLst>
            <pc:docMk/>
            <pc:sldMk cId="0" sldId="257"/>
            <ac:spMk id="4" creationId="{83286D84-6A0D-4B61-8ADE-EE6B152A0509}"/>
          </ac:spMkLst>
        </pc:spChg>
        <pc:spChg chg="del">
          <ac:chgData name="Stuart, Dallas" userId="add81d3e-c09f-452c-bc93-3c8bca406818" providerId="ADAL" clId="{68E29C1F-2A68-46A6-A775-E7BF0F87FFBF}" dt="2020-10-23T12:46:12.580" v="2"/>
          <ac:spMkLst>
            <pc:docMk/>
            <pc:sldMk cId="0" sldId="257"/>
            <ac:spMk id="5" creationId="{B2295D86-0C72-439B-9EA8-089618E9BCD1}"/>
          </ac:spMkLst>
        </pc:spChg>
        <pc:spChg chg="mod">
          <ac:chgData name="Stuart, Dallas" userId="add81d3e-c09f-452c-bc93-3c8bca406818" providerId="ADAL" clId="{68E29C1F-2A68-46A6-A775-E7BF0F87FFBF}" dt="2020-10-23T12:46:49.843" v="7" actId="20577"/>
          <ac:spMkLst>
            <pc:docMk/>
            <pc:sldMk cId="0" sldId="257"/>
            <ac:spMk id="5123" creationId="{00000000-0000-0000-0000-000000000000}"/>
          </ac:spMkLst>
        </pc:spChg>
      </pc:sldChg>
      <pc:sldChg chg="addSp delSp modSp ord">
        <pc:chgData name="Stuart, Dallas" userId="add81d3e-c09f-452c-bc93-3c8bca406818" providerId="ADAL" clId="{68E29C1F-2A68-46A6-A775-E7BF0F87FFBF}" dt="2020-10-23T12:46:43.547" v="6"/>
        <pc:sldMkLst>
          <pc:docMk/>
          <pc:sldMk cId="0" sldId="259"/>
        </pc:sldMkLst>
        <pc:spChg chg="add del mod">
          <ac:chgData name="Stuart, Dallas" userId="add81d3e-c09f-452c-bc93-3c8bca406818" providerId="ADAL" clId="{68E29C1F-2A68-46A6-A775-E7BF0F87FFBF}" dt="2020-10-23T12:46:30.313" v="5"/>
          <ac:spMkLst>
            <pc:docMk/>
            <pc:sldMk cId="0" sldId="259"/>
            <ac:spMk id="2" creationId="{436C61C0-BE02-464F-87FC-3DC6DD9A7DBB}"/>
          </ac:spMkLst>
        </pc:spChg>
        <pc:spChg chg="add del mod">
          <ac:chgData name="Stuart, Dallas" userId="add81d3e-c09f-452c-bc93-3c8bca406818" providerId="ADAL" clId="{68E29C1F-2A68-46A6-A775-E7BF0F87FFBF}" dt="2020-10-23T12:46:30.313" v="5"/>
          <ac:spMkLst>
            <pc:docMk/>
            <pc:sldMk cId="0" sldId="259"/>
            <ac:spMk id="3" creationId="{5C613136-AB84-40AF-A537-9BCDEC730BB3}"/>
          </ac:spMkLst>
        </pc:spChg>
      </pc:sldChg>
      <pc:sldChg chg="addSp delSp modSp">
        <pc:chgData name="Stuart, Dallas" userId="add81d3e-c09f-452c-bc93-3c8bca406818" providerId="ADAL" clId="{68E29C1F-2A68-46A6-A775-E7BF0F87FFBF}" dt="2020-10-23T12:46:25.579" v="4"/>
        <pc:sldMkLst>
          <pc:docMk/>
          <pc:sldMk cId="0" sldId="260"/>
        </pc:sldMkLst>
        <pc:spChg chg="add del mod">
          <ac:chgData name="Stuart, Dallas" userId="add81d3e-c09f-452c-bc93-3c8bca406818" providerId="ADAL" clId="{68E29C1F-2A68-46A6-A775-E7BF0F87FFBF}" dt="2020-10-23T12:46:25.579" v="4"/>
          <ac:spMkLst>
            <pc:docMk/>
            <pc:sldMk cId="0" sldId="260"/>
            <ac:spMk id="2" creationId="{510AAF68-1B56-48BB-9498-CDFEE80257F0}"/>
          </ac:spMkLst>
        </pc:spChg>
        <pc:spChg chg="add del mod">
          <ac:chgData name="Stuart, Dallas" userId="add81d3e-c09f-452c-bc93-3c8bca406818" providerId="ADAL" clId="{68E29C1F-2A68-46A6-A775-E7BF0F87FFBF}" dt="2020-10-23T12:46:25.579" v="4"/>
          <ac:spMkLst>
            <pc:docMk/>
            <pc:sldMk cId="0" sldId="260"/>
            <ac:spMk id="3" creationId="{F1DC6DD7-A0A9-428B-B2DB-1F68BCFC0AEA}"/>
          </ac:spMkLst>
        </pc:spChg>
      </pc:sldChg>
      <pc:sldMasterChg chg="modSp modSldLayout">
        <pc:chgData name="Stuart, Dallas" userId="add81d3e-c09f-452c-bc93-3c8bca406818" providerId="ADAL" clId="{68E29C1F-2A68-46A6-A775-E7BF0F87FFBF}" dt="2020-10-23T12:46:04.051" v="0"/>
        <pc:sldMasterMkLst>
          <pc:docMk/>
          <pc:sldMasterMk cId="3886910157" sldId="2147483668"/>
        </pc:sldMasterMkLst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2" creationId="{00000000-0000-0000-0000-000000000000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3" creationId="{00000000-0000-0000-0000-000000000000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4" creationId="{00000000-0000-0000-0000-000000000000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5" creationId="{00000000-0000-0000-0000-000000000000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18" creationId="{00000000-0000-0000-0000-000000000000}"/>
          </ac:spMkLst>
        </pc:spChg>
        <pc:spChg chg="mod">
          <ac:chgData name="Stuart, Dallas" userId="add81d3e-c09f-452c-bc93-3c8bca406818" providerId="ADAL" clId="{68E29C1F-2A68-46A6-A775-E7BF0F87FFBF}" dt="2020-10-23T12:46:04.051" v="0"/>
          <ac:spMkLst>
            <pc:docMk/>
            <pc:sldMasterMk cId="3886910157" sldId="2147483668"/>
            <ac:spMk id="26" creationId="{00000000-0000-0000-0000-000000000000}"/>
          </ac:spMkLst>
        </pc:spChg>
        <pc:grpChg chg="mod">
          <ac:chgData name="Stuart, Dallas" userId="add81d3e-c09f-452c-bc93-3c8bca406818" providerId="ADAL" clId="{68E29C1F-2A68-46A6-A775-E7BF0F87FFBF}" dt="2020-10-23T12:46:04.051" v="0"/>
          <ac:grpSpMkLst>
            <pc:docMk/>
            <pc:sldMasterMk cId="3886910157" sldId="2147483668"/>
            <ac:grpSpMk id="6" creationId="{00000000-0000-0000-0000-000000000000}"/>
          </ac:grpSpMkLst>
        </pc:grp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4176860729" sldId="2147483669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8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4176860729" sldId="2147483669"/>
              <ac:spMk id="11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4176860729" sldId="2147483669"/>
              <ac:grpSpMk id="6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938388472" sldId="2147483670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38388472" sldId="2147483670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38388472" sldId="2147483670"/>
              <ac:spMk id="6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1903752668" sldId="2147483671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903752668" sldId="2147483671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903752668" sldId="2147483671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903752668" sldId="2147483671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903752668" sldId="2147483671"/>
              <ac:spMk id="8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1903752668" sldId="2147483671"/>
              <ac:grpSpMk id="7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384628160" sldId="2147483672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84628160" sldId="2147483672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84628160" sldId="2147483672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84628160" sldId="2147483672"/>
              <ac:spMk id="7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2641890297" sldId="2147483673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641890297" sldId="2147483673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641890297" sldId="2147483673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641890297" sldId="2147483673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641890297" sldId="2147483673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641890297" sldId="2147483673"/>
              <ac:spMk id="9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735411191" sldId="2147483674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735411191" sldId="2147483674"/>
              <ac:spMk id="5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099353218" sldId="2147483675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099353218" sldId="2147483675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099353218" sldId="2147483675"/>
              <ac:spMk id="5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955102745" sldId="2147483676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55102745" sldId="2147483676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55102745" sldId="2147483676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55102745" sldId="2147483676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55102745" sldId="2147483676"/>
              <ac:spMk id="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955102745" sldId="2147483676"/>
              <ac:spMk id="9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3955102745" sldId="2147483676"/>
              <ac:grpSpMk id="8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2232050694" sldId="2147483677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232050694" sldId="2147483677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232050694" sldId="2147483677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232050694" sldId="2147483677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232050694" sldId="2147483677"/>
              <ac:spMk id="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232050694" sldId="2147483677"/>
              <ac:spMk id="10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2232050694" sldId="2147483677"/>
              <ac:grpSpMk id="8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263097561" sldId="2147483678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263097561" sldId="2147483678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263097561" sldId="2147483678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263097561" sldId="2147483678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263097561" sldId="2147483678"/>
              <ac:spMk id="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263097561" sldId="2147483678"/>
              <ac:spMk id="10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3263097561" sldId="2147483678"/>
              <ac:grpSpMk id="8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1198283593" sldId="2147483679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198283593" sldId="2147483679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198283593" sldId="2147483679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198283593" sldId="2147483679"/>
              <ac:spMk id="8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198283593" sldId="2147483679"/>
              <ac:spMk id="13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1198283593" sldId="2147483679"/>
              <ac:grpSpMk id="3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3337928561" sldId="2147483680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9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1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1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1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3337928561" sldId="2147483680"/>
              <ac:spMk id="23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3337928561" sldId="2147483680"/>
              <ac:grpSpMk id="3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707436765" sldId="2147483681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707436765" sldId="2147483681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707436765" sldId="2147483681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707436765" sldId="2147483681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707436765" sldId="2147483681"/>
              <ac:spMk id="7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707436765" sldId="2147483681"/>
              <ac:grpSpMk id="9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2163665404" sldId="2147483682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9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1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2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2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63665404" sldId="2147483682"/>
              <ac:spMk id="24" creationId="{00000000-0000-0000-0000-000000000000}"/>
            </ac:spMkLst>
          </pc:spChg>
          <pc:cxnChg chg="mod">
            <ac:chgData name="Stuart, Dallas" userId="add81d3e-c09f-452c-bc93-3c8bca406818" providerId="ADAL" clId="{68E29C1F-2A68-46A6-A775-E7BF0F87FFBF}" dt="2020-10-23T12:46:04.051" v="0"/>
            <ac:cxnSpMkLst>
              <pc:docMk/>
              <pc:sldMasterMk cId="3886910157" sldId="2147483668"/>
              <pc:sldLayoutMk cId="2163665404" sldId="2147483682"/>
              <ac:cxnSpMk id="17" creationId="{00000000-0000-0000-0000-000000000000}"/>
            </ac:cxnSpMkLst>
          </pc:cxnChg>
          <pc:cxnChg chg="mod">
            <ac:chgData name="Stuart, Dallas" userId="add81d3e-c09f-452c-bc93-3c8bca406818" providerId="ADAL" clId="{68E29C1F-2A68-46A6-A775-E7BF0F87FFBF}" dt="2020-10-23T12:46:04.051" v="0"/>
            <ac:cxnSpMkLst>
              <pc:docMk/>
              <pc:sldMasterMk cId="3886910157" sldId="2147483668"/>
              <pc:sldLayoutMk cId="2163665404" sldId="2147483682"/>
              <ac:cxnSpMk id="18" creationId="{00000000-0000-0000-0000-000000000000}"/>
            </ac:cxnSpMkLst>
          </pc:cxn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1056612156" sldId="2147483683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9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1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2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2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2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2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38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056612156" sldId="2147483683"/>
              <ac:spMk id="39" creationId="{00000000-0000-0000-0000-000000000000}"/>
            </ac:spMkLst>
          </pc:spChg>
          <pc:cxnChg chg="mod">
            <ac:chgData name="Stuart, Dallas" userId="add81d3e-c09f-452c-bc93-3c8bca406818" providerId="ADAL" clId="{68E29C1F-2A68-46A6-A775-E7BF0F87FFBF}" dt="2020-10-23T12:46:04.051" v="0"/>
            <ac:cxnSpMkLst>
              <pc:docMk/>
              <pc:sldMasterMk cId="3886910157" sldId="2147483668"/>
              <pc:sldLayoutMk cId="1056612156" sldId="2147483683"/>
              <ac:cxnSpMk id="40" creationId="{00000000-0000-0000-0000-000000000000}"/>
            </ac:cxnSpMkLst>
          </pc:cxnChg>
          <pc:cxnChg chg="mod">
            <ac:chgData name="Stuart, Dallas" userId="add81d3e-c09f-452c-bc93-3c8bca406818" providerId="ADAL" clId="{68E29C1F-2A68-46A6-A775-E7BF0F87FFBF}" dt="2020-10-23T12:46:04.051" v="0"/>
            <ac:cxnSpMkLst>
              <pc:docMk/>
              <pc:sldMasterMk cId="3886910157" sldId="2147483668"/>
              <pc:sldLayoutMk cId="1056612156" sldId="2147483683"/>
              <ac:cxnSpMk id="41" creationId="{00000000-0000-0000-0000-000000000000}"/>
            </ac:cxnSpMkLst>
          </pc:cxn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2145465050" sldId="2147483684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45465050" sldId="2147483684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45465050" sldId="2147483684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145465050" sldId="2147483684"/>
              <ac:spMk id="6" creationId="{00000000-0000-0000-0000-000000000000}"/>
            </ac:spMkLst>
          </pc:s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252693645" sldId="2147483685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6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9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10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17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252693645" sldId="2147483685"/>
              <ac:spMk id="18" creationId="{00000000-0000-0000-0000-000000000000}"/>
            </ac:spMkLst>
          </pc:spChg>
          <pc:grpChg chg="mod">
            <ac:chgData name="Stuart, Dallas" userId="add81d3e-c09f-452c-bc93-3c8bca406818" providerId="ADAL" clId="{68E29C1F-2A68-46A6-A775-E7BF0F87FFBF}" dt="2020-10-23T12:46:04.051" v="0"/>
            <ac:grpSpMkLst>
              <pc:docMk/>
              <pc:sldMasterMk cId="3886910157" sldId="2147483668"/>
              <pc:sldLayoutMk cId="252693645" sldId="2147483685"/>
              <ac:grpSpMk id="7" creationId="{00000000-0000-0000-0000-000000000000}"/>
            </ac:grpSpMkLst>
          </pc:grpChg>
        </pc:sldLayoutChg>
        <pc:sldLayoutChg chg="modSp">
          <pc:chgData name="Stuart, Dallas" userId="add81d3e-c09f-452c-bc93-3c8bca406818" providerId="ADAL" clId="{68E29C1F-2A68-46A6-A775-E7BF0F87FFBF}" dt="2020-10-23T12:46:04.051" v="0"/>
          <pc:sldLayoutMkLst>
            <pc:docMk/>
            <pc:sldMasterMk cId="3886910157" sldId="2147483668"/>
            <pc:sldLayoutMk cId="1486880878" sldId="2147483686"/>
          </pc:sldLayoutMkLst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486880878" sldId="2147483686"/>
              <ac:spMk id="2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486880878" sldId="2147483686"/>
              <ac:spMk id="3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486880878" sldId="2147483686"/>
              <ac:spMk id="4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486880878" sldId="2147483686"/>
              <ac:spMk id="5" creationId="{00000000-0000-0000-0000-000000000000}"/>
            </ac:spMkLst>
          </pc:spChg>
          <pc:spChg chg="mod">
            <ac:chgData name="Stuart, Dallas" userId="add81d3e-c09f-452c-bc93-3c8bca406818" providerId="ADAL" clId="{68E29C1F-2A68-46A6-A775-E7BF0F87FFBF}" dt="2020-10-23T12:46:04.051" v="0"/>
            <ac:spMkLst>
              <pc:docMk/>
              <pc:sldMasterMk cId="3886910157" sldId="2147483668"/>
              <pc:sldLayoutMk cId="1486880878" sldId="2147483686"/>
              <ac:spMk id="6" creationId="{00000000-0000-0000-0000-000000000000}"/>
            </ac:spMkLst>
          </pc:spChg>
        </pc:sldLayoutChg>
      </pc:sldMasterChg>
    </pc:docChg>
  </pc:docChgLst>
  <pc:docChgLst>
    <pc:chgData name="Dallas Stuart" userId="68de197f-ade3-48d2-90b1-7cc855b3a21c" providerId="ADAL" clId="{A1F4AA43-7AD9-443D-AAF6-9CD42CAF2D13}"/>
    <pc:docChg chg="modSld">
      <pc:chgData name="Dallas Stuart" userId="68de197f-ade3-48d2-90b1-7cc855b3a21c" providerId="ADAL" clId="{A1F4AA43-7AD9-443D-AAF6-9CD42CAF2D13}" dt="2020-11-06T09:56:40.972" v="0"/>
      <pc:docMkLst>
        <pc:docMk/>
      </pc:docMkLst>
      <pc:sldChg chg="modTransition">
        <pc:chgData name="Dallas Stuart" userId="68de197f-ade3-48d2-90b1-7cc855b3a21c" providerId="ADAL" clId="{A1F4AA43-7AD9-443D-AAF6-9CD42CAF2D13}" dt="2020-11-06T09:56:40.972" v="0"/>
        <pc:sldMkLst>
          <pc:docMk/>
          <pc:sldMk cId="0" sldId="256"/>
        </pc:sldMkLst>
      </pc:sldChg>
      <pc:sldChg chg="modTransition">
        <pc:chgData name="Dallas Stuart" userId="68de197f-ade3-48d2-90b1-7cc855b3a21c" providerId="ADAL" clId="{A1F4AA43-7AD9-443D-AAF6-9CD42CAF2D13}" dt="2020-11-06T09:56:40.972" v="0"/>
        <pc:sldMkLst>
          <pc:docMk/>
          <pc:sldMk cId="0" sldId="257"/>
        </pc:sldMkLst>
      </pc:sldChg>
      <pc:sldChg chg="modTransition">
        <pc:chgData name="Dallas Stuart" userId="68de197f-ade3-48d2-90b1-7cc855b3a21c" providerId="ADAL" clId="{A1F4AA43-7AD9-443D-AAF6-9CD42CAF2D13}" dt="2020-11-06T09:56:40.972" v="0"/>
        <pc:sldMkLst>
          <pc:docMk/>
          <pc:sldMk cId="0" sldId="259"/>
        </pc:sldMkLst>
      </pc:sldChg>
      <pc:sldChg chg="modTransition">
        <pc:chgData name="Dallas Stuart" userId="68de197f-ade3-48d2-90b1-7cc855b3a21c" providerId="ADAL" clId="{A1F4AA43-7AD9-443D-AAF6-9CD42CAF2D13}" dt="2020-11-06T09:56:40.972" v="0"/>
        <pc:sldMkLst>
          <pc:docMk/>
          <pc:sldMk cId="0" sldId="260"/>
        </pc:sldMkLst>
      </pc:sldChg>
    </pc:docChg>
  </pc:docChgLst>
  <pc:docChgLst>
    <pc:chgData name="Stuart, Dallas" userId="S::dallas.stuart@historicengland.org.uk::add81d3e-c09f-452c-bc93-3c8bca406818" providerId="AD" clId="Web-{B2E39808-C5E0-47FD-D1C4-9D822D82A691}"/>
    <pc:docChg chg="delSld modSld addMainMaster delMainMaster">
      <pc:chgData name="Stuart, Dallas" userId="S::dallas.stuart@historicengland.org.uk::add81d3e-c09f-452c-bc93-3c8bca406818" providerId="AD" clId="Web-{B2E39808-C5E0-47FD-D1C4-9D822D82A691}" dt="2020-10-23T12:45:25.789" v="1"/>
      <pc:docMkLst>
        <pc:docMk/>
      </pc:docMkLst>
      <pc:sldChg chg="modSp mod modClrScheme chgLayout">
        <pc:chgData name="Stuart, Dallas" userId="S::dallas.stuart@historicengland.org.uk::add81d3e-c09f-452c-bc93-3c8bca406818" providerId="AD" clId="Web-{B2E39808-C5E0-47FD-D1C4-9D822D82A691}" dt="2020-10-23T12:45:05.052" v="0"/>
        <pc:sldMkLst>
          <pc:docMk/>
          <pc:sldMk cId="0" sldId="256"/>
        </pc:sldMkLst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6"/>
            <ac:spMk id="4098" creationId="{00000000-0000-0000-0000-000000000000}"/>
          </ac:spMkLst>
        </pc:spChg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6"/>
            <ac:spMk id="4099" creationId="{00000000-0000-0000-0000-000000000000}"/>
          </ac:spMkLst>
        </pc:spChg>
      </pc:sldChg>
      <pc:sldChg chg="modSp mod modClrScheme chgLayout">
        <pc:chgData name="Stuart, Dallas" userId="S::dallas.stuart@historicengland.org.uk::add81d3e-c09f-452c-bc93-3c8bca406818" providerId="AD" clId="Web-{B2E39808-C5E0-47FD-D1C4-9D822D82A691}" dt="2020-10-23T12:45:05.052" v="0"/>
        <pc:sldMkLst>
          <pc:docMk/>
          <pc:sldMk cId="0" sldId="257"/>
        </pc:sldMkLst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7"/>
            <ac:spMk id="5" creationId="{B2295D86-0C72-439B-9EA8-089618E9BCD1}"/>
          </ac:spMkLst>
        </pc:spChg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7"/>
            <ac:spMk id="5122" creationId="{00000000-0000-0000-0000-000000000000}"/>
          </ac:spMkLst>
        </pc:spChg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7"/>
            <ac:spMk id="5123" creationId="{00000000-0000-0000-0000-000000000000}"/>
          </ac:spMkLst>
        </pc:spChg>
      </pc:sldChg>
      <pc:sldChg chg="modSp del mod modClrScheme chgLayout">
        <pc:chgData name="Stuart, Dallas" userId="S::dallas.stuart@historicengland.org.uk::add81d3e-c09f-452c-bc93-3c8bca406818" providerId="AD" clId="Web-{B2E39808-C5E0-47FD-D1C4-9D822D82A691}" dt="2020-10-23T12:45:25.789" v="1"/>
        <pc:sldMkLst>
          <pc:docMk/>
          <pc:sldMk cId="0" sldId="258"/>
        </pc:sldMkLst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8"/>
            <ac:spMk id="6146" creationId="{00000000-0000-0000-0000-000000000000}"/>
          </ac:spMkLst>
        </pc:spChg>
        <pc:graphicFrameChg chg="mod ord">
          <ac:chgData name="Stuart, Dallas" userId="S::dallas.stuart@historicengland.org.uk::add81d3e-c09f-452c-bc93-3c8bca406818" providerId="AD" clId="Web-{B2E39808-C5E0-47FD-D1C4-9D822D82A691}" dt="2020-10-23T12:45:05.052" v="0"/>
          <ac:graphicFrameMkLst>
            <pc:docMk/>
            <pc:sldMk cId="0" sldId="258"/>
            <ac:graphicFrameMk id="6148" creationId="{00000000-0000-0000-0000-000000000000}"/>
          </ac:graphicFrameMkLst>
        </pc:graphicFrameChg>
      </pc:sldChg>
      <pc:sldChg chg="modSp mod modClrScheme chgLayout">
        <pc:chgData name="Stuart, Dallas" userId="S::dallas.stuart@historicengland.org.uk::add81d3e-c09f-452c-bc93-3c8bca406818" providerId="AD" clId="Web-{B2E39808-C5E0-47FD-D1C4-9D822D82A691}" dt="2020-10-23T12:45:05.052" v="0"/>
        <pc:sldMkLst>
          <pc:docMk/>
          <pc:sldMk cId="0" sldId="259"/>
        </pc:sldMkLst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9"/>
            <ac:spMk id="7170" creationId="{00000000-0000-0000-0000-000000000000}"/>
          </ac:spMkLst>
        </pc:spChg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59"/>
            <ac:spMk id="7171" creationId="{00000000-0000-0000-0000-000000000000}"/>
          </ac:spMkLst>
        </pc:spChg>
      </pc:sldChg>
      <pc:sldChg chg="modSp mod modClrScheme chgLayout">
        <pc:chgData name="Stuart, Dallas" userId="S::dallas.stuart@historicengland.org.uk::add81d3e-c09f-452c-bc93-3c8bca406818" providerId="AD" clId="Web-{B2E39808-C5E0-47FD-D1C4-9D822D82A691}" dt="2020-10-23T12:45:05.052" v="0"/>
        <pc:sldMkLst>
          <pc:docMk/>
          <pc:sldMk cId="0" sldId="260"/>
        </pc:sldMkLst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60"/>
            <ac:spMk id="8194" creationId="{00000000-0000-0000-0000-000000000000}"/>
          </ac:spMkLst>
        </pc:spChg>
        <pc:spChg chg="mod ord">
          <ac:chgData name="Stuart, Dallas" userId="S::dallas.stuart@historicengland.org.uk::add81d3e-c09f-452c-bc93-3c8bca406818" providerId="AD" clId="Web-{B2E39808-C5E0-47FD-D1C4-9D822D82A691}" dt="2020-10-23T12:45:05.052" v="0"/>
          <ac:spMkLst>
            <pc:docMk/>
            <pc:sldMk cId="0" sldId="260"/>
            <ac:spMk id="8195" creationId="{00000000-0000-0000-0000-000000000000}"/>
          </ac:spMkLst>
        </pc:spChg>
      </pc:sldChg>
      <pc:sldMasterChg chg="del delSldLayout">
        <pc:chgData name="Stuart, Dallas" userId="S::dallas.stuart@historicengland.org.uk::add81d3e-c09f-452c-bc93-3c8bca406818" providerId="AD" clId="Web-{B2E39808-C5E0-47FD-D1C4-9D822D82A691}" dt="2020-10-23T12:45:05.052" v="0"/>
        <pc:sldMasterMkLst>
          <pc:docMk/>
          <pc:sldMasterMk cId="0" sldId="2147483655"/>
        </pc:sldMasterMkLst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56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57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58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59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0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1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2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3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4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5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6"/>
          </pc:sldLayoutMkLst>
        </pc:sldLayoutChg>
        <pc:sldLayoutChg chg="del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0" sldId="2147483655"/>
            <pc:sldLayoutMk cId="0" sldId="2147483667"/>
          </pc:sldLayoutMkLst>
        </pc:sldLayoutChg>
      </pc:sldMasterChg>
      <pc:sldMasterChg chg="add addSldLayout modSldLayout">
        <pc:chgData name="Stuart, Dallas" userId="S::dallas.stuart@historicengland.org.uk::add81d3e-c09f-452c-bc93-3c8bca406818" providerId="AD" clId="Web-{B2E39808-C5E0-47FD-D1C4-9D822D82A691}" dt="2020-10-23T12:45:05.052" v="0"/>
        <pc:sldMasterMkLst>
          <pc:docMk/>
          <pc:sldMasterMk cId="3886910157" sldId="2147483668"/>
        </pc:sldMasterMkLst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4176860729" sldId="2147483669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938388472" sldId="2147483670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1903752668" sldId="2147483671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384628160" sldId="2147483672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2641890297" sldId="2147483673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735411191" sldId="2147483674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099353218" sldId="2147483675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955102745" sldId="2147483676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2232050694" sldId="2147483677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263097561" sldId="2147483678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1198283593" sldId="2147483679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3337928561" sldId="2147483680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707436765" sldId="2147483681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2163665404" sldId="2147483682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1056612156" sldId="2147483683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2145465050" sldId="2147483684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252693645" sldId="2147483685"/>
          </pc:sldLayoutMkLst>
        </pc:sldLayoutChg>
        <pc:sldLayoutChg chg="add mod replId">
          <pc:chgData name="Stuart, Dallas" userId="S::dallas.stuart@historicengland.org.uk::add81d3e-c09f-452c-bc93-3c8bca406818" providerId="AD" clId="Web-{B2E39808-C5E0-47FD-D1C4-9D822D82A691}" dt="2020-10-23T12:45:05.052" v="0"/>
          <pc:sldLayoutMkLst>
            <pc:docMk/>
            <pc:sldMasterMk cId="3886910157" sldId="2147483668"/>
            <pc:sldLayoutMk cId="1486880878" sldId="214748368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70125" y="533400"/>
            <a:ext cx="4603750" cy="2590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76600"/>
            <a:ext cx="6705600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700B1B7-8A17-4206-823E-50279744D4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96AA7-634B-4431-9AF9-53732551E858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F8DD645-B9B4-46EE-B031-35C24A448A04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9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E700-EF95-463F-B75A-2CDEC15C5A37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62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6CC6-9B37-4318-8876-62F2332BE330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188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C7781-F104-4BD5-BC26-3DB2DD695986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404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9AD0-4BAD-48BB-B06C-62CAB66B1652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42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7D66-9247-4313-B245-9F882A4407CD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255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022A5-2C49-4E61-8AF1-56B5ABF57608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744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F1580A0-ED6C-4884-9FFE-87471827F59A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20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9474D98-3273-47CE-B312-A00AAFA2779F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4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2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8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8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28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9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9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55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8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FE61780-2E25-4081-A2D9-4C0805256F67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86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Company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A PowerPoint presentation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Presentation Agenda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Company</a:t>
            </a:r>
          </a:p>
          <a:p>
            <a:r>
              <a:rPr lang="en-GB" dirty="0"/>
              <a:t>The People</a:t>
            </a:r>
          </a:p>
          <a:p>
            <a:r>
              <a:rPr lang="en-GB"/>
              <a:t>The Products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People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Sales Staff</a:t>
            </a:r>
          </a:p>
          <a:p>
            <a:r>
              <a:rPr lang="en-GB"/>
              <a:t>Administration Staff</a:t>
            </a:r>
          </a:p>
          <a:p>
            <a:r>
              <a:rPr lang="en-GB"/>
              <a:t>Training Staff</a:t>
            </a:r>
            <a:endParaRPr lang="en-GB">
              <a:hlinkClick r:id="" action="ppaction://noaction"/>
            </a:endParaRPr>
          </a:p>
          <a:p>
            <a:endParaRPr lang="en-GB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Products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Open Learning Guides</a:t>
            </a:r>
          </a:p>
          <a:p>
            <a:r>
              <a:rPr lang="en-GB" dirty="0"/>
              <a:t>Trainers Packs</a:t>
            </a:r>
          </a:p>
          <a:p>
            <a:r>
              <a:rPr lang="en-GB" dirty="0"/>
              <a:t>Schools Editions</a:t>
            </a:r>
          </a:p>
          <a:p>
            <a:r>
              <a:rPr lang="en-GB" dirty="0"/>
              <a:t>CLAIT</a:t>
            </a:r>
          </a:p>
          <a:p>
            <a:r>
              <a:rPr lang="en-GB" dirty="0"/>
              <a:t>Training Courses</a:t>
            </a:r>
          </a:p>
          <a:p>
            <a:r>
              <a:rPr lang="en-GB" dirty="0"/>
              <a:t>NVQs</a:t>
            </a:r>
          </a:p>
          <a:p>
            <a:endParaRPr lang="en-GB"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342</TotalTime>
  <Words>35</Words>
  <Application>Microsoft Office PowerPoint</Application>
  <PresentationFormat>Widescreen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Ion Boardroom</vt:lpstr>
      <vt:lpstr>A Company</vt:lpstr>
      <vt:lpstr>Presentation Agenda</vt:lpstr>
      <vt:lpstr>The People</vt:lpstr>
      <vt:lpstr>The Products</vt:lpstr>
    </vt:vector>
  </TitlesOfParts>
  <Company>CiA Training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CIA Training Ltd</dc:title>
  <dc:creator>Dana Lawson</dc:creator>
  <cp:lastModifiedBy>Dallas Stuart</cp:lastModifiedBy>
  <cp:revision>27</cp:revision>
  <dcterms:created xsi:type="dcterms:W3CDTF">2000-02-28T10:23:36Z</dcterms:created>
  <dcterms:modified xsi:type="dcterms:W3CDTF">2020-11-06T09:56:56Z</dcterms:modified>
</cp:coreProperties>
</file>