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3490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43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8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03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205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8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4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259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6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53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87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10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4CA2EAD-E7C7-4F64-924A-52D34FD759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5F6F05-66C3-4E89-9909-9BAC019AC4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5975" y="1080000"/>
            <a:ext cx="6307200" cy="2185200"/>
          </a:xfrm>
        </p:spPr>
        <p:txBody>
          <a:bodyPr>
            <a:normAutofit/>
          </a:bodyPr>
          <a:lstStyle/>
          <a:p>
            <a:r>
              <a:rPr lang="en-GB"/>
              <a:t>UK Tour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7859F-0148-494B-97BF-27E9FD323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975" y="4068000"/>
            <a:ext cx="6307200" cy="1710500"/>
          </a:xfrm>
        </p:spPr>
        <p:txBody>
          <a:bodyPr>
            <a:normAutofit/>
          </a:bodyPr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AEC75A-8BD0-497A-BE76-3F59ED8F5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273" r="11654"/>
          <a:stretch/>
        </p:blipFill>
        <p:spPr>
          <a:xfrm>
            <a:off x="20" y="10"/>
            <a:ext cx="3863955" cy="685798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59575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56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FrostyVTI">
  <a:themeElements>
    <a:clrScheme name="AnalogousFromDarkSeedLeftStep">
      <a:dk1>
        <a:srgbClr val="000000"/>
      </a:dk1>
      <a:lt1>
        <a:srgbClr val="FFFFFF"/>
      </a:lt1>
      <a:dk2>
        <a:srgbClr val="1A1633"/>
      </a:dk2>
      <a:lt2>
        <a:srgbClr val="F0F3F3"/>
      </a:lt2>
      <a:accent1>
        <a:srgbClr val="C34D63"/>
      </a:accent1>
      <a:accent2>
        <a:srgbClr val="B13B83"/>
      </a:accent2>
      <a:accent3>
        <a:srgbClr val="C04DC3"/>
      </a:accent3>
      <a:accent4>
        <a:srgbClr val="7D3BB1"/>
      </a:accent4>
      <a:accent5>
        <a:srgbClr val="5E4DC3"/>
      </a:accent5>
      <a:accent6>
        <a:srgbClr val="3B5BB1"/>
      </a:accent6>
      <a:hlink>
        <a:srgbClr val="7450C4"/>
      </a:hlink>
      <a:folHlink>
        <a:srgbClr val="7F7F7F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Next LT Pro</vt:lpstr>
      <vt:lpstr>Goudy Old Style</vt:lpstr>
      <vt:lpstr>Wingdings</vt:lpstr>
      <vt:lpstr>FrostyVTI</vt:lpstr>
      <vt:lpstr>UK Tour 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Tour 2020</dc:title>
  <dc:creator>Dallas ...</dc:creator>
  <cp:lastModifiedBy>Dallas ...</cp:lastModifiedBy>
  <cp:revision>1</cp:revision>
  <dcterms:created xsi:type="dcterms:W3CDTF">2021-02-26T14:59:52Z</dcterms:created>
  <dcterms:modified xsi:type="dcterms:W3CDTF">2021-02-26T15:00:28Z</dcterms:modified>
</cp:coreProperties>
</file>