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llas ..." initials="D." lastIdx="1" clrIdx="0">
    <p:extLst>
      <p:ext uri="{19B8F6BF-5375-455C-9EA6-DF929625EA0E}">
        <p15:presenceInfo xmlns:p15="http://schemas.microsoft.com/office/powerpoint/2012/main" userId="Dallas ..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656126-F722-4E99-A11F-3D531B1DEB1C}" v="20" dt="2024-03-11T11:06:58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0" autoAdjust="0"/>
    <p:restoredTop sz="85841" autoAdjust="0"/>
  </p:normalViewPr>
  <p:slideViewPr>
    <p:cSldViewPr snapToGrid="0">
      <p:cViewPr varScale="1">
        <p:scale>
          <a:sx n="61" d="100"/>
          <a:sy n="61" d="100"/>
        </p:scale>
        <p:origin x="64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46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iner Trainer" userId="2c81afd9ed8dd2c3" providerId="LiveId" clId="{F9656126-F722-4E99-A11F-3D531B1DEB1C}"/>
    <pc:docChg chg="modSld modNotesMaster modHandout">
      <pc:chgData name="Trainer Trainer" userId="2c81afd9ed8dd2c3" providerId="LiveId" clId="{F9656126-F722-4E99-A11F-3D531B1DEB1C}" dt="2024-03-11T11:06:58.456" v="179"/>
      <pc:docMkLst>
        <pc:docMk/>
      </pc:docMkLst>
      <pc:sldChg chg="modNotesTx">
        <pc:chgData name="Trainer Trainer" userId="2c81afd9ed8dd2c3" providerId="LiveId" clId="{F9656126-F722-4E99-A11F-3D531B1DEB1C}" dt="2024-03-11T11:05:53.441" v="111" actId="20577"/>
        <pc:sldMkLst>
          <pc:docMk/>
          <pc:sldMk cId="1777988131" sldId="256"/>
        </pc:sldMkLst>
      </pc:sldChg>
      <pc:sldChg chg="modNotesTx">
        <pc:chgData name="Trainer Trainer" userId="2c81afd9ed8dd2c3" providerId="LiveId" clId="{F9656126-F722-4E99-A11F-3D531B1DEB1C}" dt="2024-03-11T11:06:13.940" v="157" actId="20577"/>
        <pc:sldMkLst>
          <pc:docMk/>
          <pc:sldMk cId="692889041" sldId="257"/>
        </pc:sldMkLst>
      </pc:sldChg>
      <pc:sldChg chg="modNotesTx">
        <pc:chgData name="Trainer Trainer" userId="2c81afd9ed8dd2c3" providerId="LiveId" clId="{F9656126-F722-4E99-A11F-3D531B1DEB1C}" dt="2024-03-11T11:06:24.222" v="178" actId="20577"/>
        <pc:sldMkLst>
          <pc:docMk/>
          <pc:sldMk cId="3665503396" sldId="258"/>
        </pc:sldMkLst>
      </pc:sldChg>
    </pc:docChg>
  </pc:docChgLst>
  <pc:docChgLst>
    <pc:chgData name="Dallas" userId="68de197f-ade3-48d2-90b1-7cc855b3a21c" providerId="ADAL" clId="{7382C2E1-3B3D-4B73-B73A-EE8B281FF193}"/>
    <pc:docChg chg="custSel modSld">
      <pc:chgData name="Dallas" userId="68de197f-ade3-48d2-90b1-7cc855b3a21c" providerId="ADAL" clId="{7382C2E1-3B3D-4B73-B73A-EE8B281FF193}" dt="2021-08-11T12:10:40.601" v="3" actId="6264"/>
      <pc:docMkLst>
        <pc:docMk/>
      </pc:docMkLst>
      <pc:sldChg chg="addSp delSp modSp mod chgLayout">
        <pc:chgData name="Dallas" userId="68de197f-ade3-48d2-90b1-7cc855b3a21c" providerId="ADAL" clId="{7382C2E1-3B3D-4B73-B73A-EE8B281FF193}" dt="2021-08-11T12:10:30.773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4" creationId="{E3973CC5-C1F5-4CF0-8B1F-6338D3B3DDE1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5" creationId="{16B06AE8-9D53-4C01-94EC-7DD01157B446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3.633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4" creationId="{ADA65573-AB63-46E0-97F9-3295BD5AA618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5" creationId="{C678BB4E-28A2-487A-9246-00052DC73B39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6.273" v="2" actId="6264"/>
        <pc:sldMkLst>
          <pc:docMk/>
          <pc:sldMk cId="3182629317" sldId="259"/>
        </pc:sldMkLst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4" creationId="{C54EE625-6D5D-438F-8152-ED8DE7BD7247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5" creationId="{06C23C79-9CD3-4791-93D0-EB4DDBA88826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6" creationId="{788A9125-7B17-46B2-A9E4-498F9815FEDC}"/>
          </ac:spMkLst>
        </pc:spChg>
        <pc:picChg chg="mod ord">
          <ac:chgData name="Dallas" userId="68de197f-ade3-48d2-90b1-7cc855b3a21c" providerId="ADAL" clId="{7382C2E1-3B3D-4B73-B73A-EE8B281FF193}" dt="2021-08-11T12:10:36.273" v="2" actId="6264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chgLayout">
        <pc:chgData name="Dallas" userId="68de197f-ade3-48d2-90b1-7cc855b3a21c" providerId="ADAL" clId="{7382C2E1-3B3D-4B73-B73A-EE8B281FF193}" dt="2021-08-11T12:10:40.601" v="3" actId="6264"/>
        <pc:sldMkLst>
          <pc:docMk/>
          <pc:sldMk cId="49752518" sldId="260"/>
        </pc:sldMkLst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4" creationId="{1B2D2719-26B0-4FF6-A187-34851D322216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5" creationId="{67AFD283-8B48-495F-92D5-A70DCE83D618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6" creationId="{818A1C0D-FD06-4760-A85F-BCC8125A6C5A}"/>
          </ac:spMkLst>
        </pc:spChg>
        <pc:picChg chg="mod ord">
          <ac:chgData name="Dallas" userId="68de197f-ade3-48d2-90b1-7cc855b3a21c" providerId="ADAL" clId="{7382C2E1-3B3D-4B73-B73A-EE8B281FF193}" dt="2021-08-11T12:10:40.601" v="3" actId="6264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  <pc:docChgLst>
    <pc:chgData name="Dallas ..." userId="68de197f-ade3-48d2-90b1-7cc855b3a21c" providerId="ADAL" clId="{BF830E86-BCBF-4D16-9A90-E0A958E2FAD5}"/>
    <pc:docChg chg="undo redo addSld delSld modSld">
      <pc:chgData name="Dallas ..." userId="68de197f-ade3-48d2-90b1-7cc855b3a21c" providerId="ADAL" clId="{BF830E86-BCBF-4D16-9A90-E0A958E2FAD5}" dt="2017-10-03T21:18:52.845" v="69" actId="20577"/>
      <pc:docMkLst>
        <pc:docMk/>
      </pc:docMkLst>
      <pc:sldChg chg="modSp">
        <pc:chgData name="Dallas ..." userId="68de197f-ade3-48d2-90b1-7cc855b3a21c" providerId="ADAL" clId="{BF830E86-BCBF-4D16-9A90-E0A958E2FAD5}" dt="2017-10-03T21:12:51.966" v="65"/>
        <pc:sldMkLst>
          <pc:docMk/>
          <pc:sldMk cId="1777988131" sldId="256"/>
        </pc:sldMkLst>
        <pc:spChg chg="mod">
          <ac:chgData name="Dallas ..." userId="68de197f-ade3-48d2-90b1-7cc855b3a21c" providerId="ADAL" clId="{BF830E86-BCBF-4D16-9A90-E0A958E2FAD5}" dt="2017-10-03T21:12:51.966" v="65"/>
          <ac:spMkLst>
            <pc:docMk/>
            <pc:sldMk cId="1777988131" sldId="256"/>
            <ac:spMk id="3" creationId="{C17EFA2D-CE8C-4611-83AB-8F7711053D5F}"/>
          </ac:spMkLst>
        </pc:spChg>
      </pc:sldChg>
      <pc:sldChg chg="modSp">
        <pc:chgData name="Dallas ..." userId="68de197f-ade3-48d2-90b1-7cc855b3a21c" providerId="ADAL" clId="{BF830E86-BCBF-4D16-9A90-E0A958E2FAD5}" dt="2017-10-03T21:18:52.845" v="69" actId="20577"/>
        <pc:sldMkLst>
          <pc:docMk/>
          <pc:sldMk cId="692889041" sldId="257"/>
        </pc:sldMkLst>
        <pc:spChg chg="mod">
          <ac:chgData name="Dallas ..." userId="68de197f-ade3-48d2-90b1-7cc855b3a21c" providerId="ADAL" clId="{BF830E86-BCBF-4D16-9A90-E0A958E2FAD5}" dt="2017-10-03T21:18:52.845" v="69" actId="20577"/>
          <ac:spMkLst>
            <pc:docMk/>
            <pc:sldMk cId="692889041" sldId="257"/>
            <ac:spMk id="3" creationId="{D0866F35-B4C5-40B8-AD25-74C64FA79F56}"/>
          </ac:spMkLst>
        </pc:spChg>
      </pc:sldChg>
      <pc:sldChg chg="modSp">
        <pc:chgData name="Dallas ..." userId="68de197f-ade3-48d2-90b1-7cc855b3a21c" providerId="ADAL" clId="{BF830E86-BCBF-4D16-9A90-E0A958E2FAD5}" dt="2017-10-03T21:11:13.461" v="62" actId="20577"/>
        <pc:sldMkLst>
          <pc:docMk/>
          <pc:sldMk cId="3665503396" sldId="258"/>
        </pc:sldMkLst>
        <pc:spChg chg="mod">
          <ac:chgData name="Dallas ..." userId="68de197f-ade3-48d2-90b1-7cc855b3a21c" providerId="ADAL" clId="{BF830E86-BCBF-4D16-9A90-E0A958E2FAD5}" dt="2017-10-03T21:11:13.461" v="62" actId="20577"/>
          <ac:spMkLst>
            <pc:docMk/>
            <pc:sldMk cId="3665503396" sldId="258"/>
            <ac:spMk id="3" creationId="{5286894B-367A-4BDF-B4D9-168D9BAAB79A}"/>
          </ac:spMkLst>
        </pc:spChg>
      </pc:sldChg>
      <pc:sldChg chg="modSp">
        <pc:chgData name="Dallas ..." userId="68de197f-ade3-48d2-90b1-7cc855b3a21c" providerId="ADAL" clId="{BF830E86-BCBF-4D16-9A90-E0A958E2FAD5}" dt="2017-10-03T20:47:23.820" v="12"/>
        <pc:sldMkLst>
          <pc:docMk/>
          <pc:sldMk cId="3182629317" sldId="259"/>
        </pc:sldMkLst>
        <pc:spChg chg="mod">
          <ac:chgData name="Dallas ..." userId="68de197f-ade3-48d2-90b1-7cc855b3a21c" providerId="ADAL" clId="{BF830E86-BCBF-4D16-9A90-E0A958E2FAD5}" dt="2017-10-03T20:47:23.820" v="12"/>
          <ac:spMkLst>
            <pc:docMk/>
            <pc:sldMk cId="3182629317" sldId="259"/>
            <ac:spMk id="3" creationId="{CCFFE4E8-791C-4F18-B67F-F7958730124B}"/>
          </ac:spMkLst>
        </pc:spChg>
      </pc:sldChg>
      <pc:sldChg chg="modSp addCm delCm">
        <pc:chgData name="Dallas ..." userId="68de197f-ade3-48d2-90b1-7cc855b3a21c" providerId="ADAL" clId="{BF830E86-BCBF-4D16-9A90-E0A958E2FAD5}" dt="2017-10-03T20:56:07.103" v="40"/>
        <pc:sldMkLst>
          <pc:docMk/>
          <pc:sldMk cId="49752518" sldId="260"/>
        </pc:sldMkLst>
        <pc:spChg chg="mod">
          <ac:chgData name="Dallas ..." userId="68de197f-ade3-48d2-90b1-7cc855b3a21c" providerId="ADAL" clId="{BF830E86-BCBF-4D16-9A90-E0A958E2FAD5}" dt="2017-10-03T20:56:07.103" v="40"/>
          <ac:spMkLst>
            <pc:docMk/>
            <pc:sldMk cId="49752518" sldId="260"/>
            <ac:spMk id="3" creationId="{18AE5D2F-F6A0-4F79-AB9E-B48F211EE7D7}"/>
          </ac:spMkLst>
        </pc:spChg>
      </pc:sldChg>
      <pc:sldChg chg="add del">
        <pc:chgData name="Dallas ..." userId="68de197f-ade3-48d2-90b1-7cc855b3a21c" providerId="ADAL" clId="{BF830E86-BCBF-4D16-9A90-E0A958E2FAD5}" dt="2017-10-03T21:01:43.267" v="48"/>
        <pc:sldMkLst>
          <pc:docMk/>
          <pc:sldMk cId="429032306" sldId="261"/>
        </pc:sldMkLst>
      </pc:sldChg>
      <pc:sldChg chg="add del">
        <pc:chgData name="Dallas ..." userId="68de197f-ade3-48d2-90b1-7cc855b3a21c" providerId="ADAL" clId="{BF830E86-BCBF-4D16-9A90-E0A958E2FAD5}" dt="2017-10-03T20:57:22.898" v="44"/>
        <pc:sldMkLst>
          <pc:docMk/>
          <pc:sldMk cId="763518215" sldId="261"/>
        </pc:sldMkLst>
      </pc:sldChg>
      <pc:sldChg chg="add del">
        <pc:chgData name="Dallas ..." userId="68de197f-ade3-48d2-90b1-7cc855b3a21c" providerId="ADAL" clId="{BF830E86-BCBF-4D16-9A90-E0A958E2FAD5}" dt="2017-10-03T20:54:10.684" v="25"/>
        <pc:sldMkLst>
          <pc:docMk/>
          <pc:sldMk cId="1412824326" sldId="261"/>
        </pc:sldMkLst>
      </pc:sldChg>
      <pc:sldChg chg="add del">
        <pc:chgData name="Dallas ..." userId="68de197f-ade3-48d2-90b1-7cc855b3a21c" providerId="ADAL" clId="{BF830E86-BCBF-4D16-9A90-E0A958E2FAD5}" dt="2017-10-03T20:54:02.603" v="23"/>
        <pc:sldMkLst>
          <pc:docMk/>
          <pc:sldMk cId="4153031767" sldId="261"/>
        </pc:sldMkLst>
      </pc:sldChg>
      <pc:sldChg chg="add del">
        <pc:chgData name="Dallas ..." userId="68de197f-ade3-48d2-90b1-7cc855b3a21c" providerId="ADAL" clId="{BF830E86-BCBF-4D16-9A90-E0A958E2FAD5}" dt="2017-10-03T20:57:22.441" v="43"/>
        <pc:sldMkLst>
          <pc:docMk/>
          <pc:sldMk cId="848631017" sldId="262"/>
        </pc:sldMkLst>
      </pc:sldChg>
    </pc:docChg>
  </pc:docChgLst>
  <pc:docChgLst>
    <pc:chgData name="Dallas" userId="68de197f-ade3-48d2-90b1-7cc855b3a21c" providerId="ADAL" clId="{0A1F1734-6C39-46F0-B8B1-AD68AAA975DD}"/>
    <pc:docChg chg="modSld modMainMaster">
      <pc:chgData name="Dallas" userId="68de197f-ade3-48d2-90b1-7cc855b3a21c" providerId="ADAL" clId="{0A1F1734-6C39-46F0-B8B1-AD68AAA975DD}" dt="2021-07-08T06:55:31.658" v="1"/>
      <pc:docMkLst>
        <pc:docMk/>
      </pc:docMkLst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1777988131" sldId="256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692889041" sldId="257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665503396" sldId="258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182629317" sldId="259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49752518" sldId="260"/>
        </pc:sldMkLst>
      </pc:sldChg>
      <pc:sldMasterChg chg="modTransition modSldLayout">
        <pc:chgData name="Dallas" userId="68de197f-ade3-48d2-90b1-7cc855b3a21c" providerId="ADAL" clId="{0A1F1734-6C39-46F0-B8B1-AD68AAA975DD}" dt="2021-07-08T06:55:31.658" v="1"/>
        <pc:sldMasterMkLst>
          <pc:docMk/>
          <pc:sldMasterMk cId="2753415156" sldId="2147483687"/>
        </pc:sldMasterMkLst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44789752" sldId="214748368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81198681" sldId="214748368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428984336" sldId="214748369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048922661" sldId="214748369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1190114" sldId="214748369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79481348" sldId="214748369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77696508" sldId="2147483694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169578206" sldId="2147483695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68623153" sldId="2147483696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0665013" sldId="2147483697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229737711" sldId="214748369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36740302" sldId="214748369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11978199" sldId="214748370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176647082" sldId="214748370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541626190" sldId="214748370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723657853" sldId="214748370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098902979" sldId="2147483704"/>
          </pc:sldLayoutMkLst>
        </pc:sldLayoutChg>
      </pc:sldMasterChg>
    </pc:docChg>
  </pc:docChgLst>
  <pc:docChgLst>
    <pc:chgData name="Dallas" userId="68de197f-ade3-48d2-90b1-7cc855b3a21c" providerId="ADAL" clId="{BA6913AB-6F02-452F-8759-B64F262590B7}"/>
    <pc:docChg chg="custSel modSld">
      <pc:chgData name="Dallas" userId="68de197f-ade3-48d2-90b1-7cc855b3a21c" providerId="ADAL" clId="{BA6913AB-6F02-452F-8759-B64F262590B7}" dt="2021-07-07T12:26:54.294" v="9" actId="1440"/>
      <pc:docMkLst>
        <pc:docMk/>
      </pc:docMkLst>
      <pc:sldChg chg="addSp delSp modSp mod chgLayout">
        <pc:chgData name="Dallas" userId="68de197f-ade3-48d2-90b1-7cc855b3a21c" providerId="ADAL" clId="{BA6913AB-6F02-452F-8759-B64F262590B7}" dt="2021-07-07T12:24:28.054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4" creationId="{2B69DE8F-4E1D-4405-A355-EAEED300133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5" creationId="{D5F903FD-3F93-40A4-B25E-A96D48B2E64D}"/>
          </ac:spMkLst>
        </pc:spChg>
      </pc:sldChg>
      <pc:sldChg chg="addSp delSp modSp mod chgLayout">
        <pc:chgData name="Dallas" userId="68de197f-ade3-48d2-90b1-7cc855b3a21c" providerId="ADAL" clId="{BA6913AB-6F02-452F-8759-B64F262590B7}" dt="2021-07-07T12:24:30.538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4" creationId="{E7A9A54B-6B33-439E-BC29-532021FA89C1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5" creationId="{963B1396-1063-4BEC-BF7F-A71B6FDB176F}"/>
          </ac:spMkLst>
        </pc:spChg>
      </pc:sldChg>
      <pc:sldChg chg="addSp delSp modSp mod modClrScheme chgLayout">
        <pc:chgData name="Dallas" userId="68de197f-ade3-48d2-90b1-7cc855b3a21c" providerId="ADAL" clId="{BA6913AB-6F02-452F-8759-B64F262590B7}" dt="2021-07-07T12:26:54.294" v="9" actId="1440"/>
        <pc:sldMkLst>
          <pc:docMk/>
          <pc:sldMk cId="3182629317" sldId="259"/>
        </pc:sldMkLst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4" creationId="{9812F1EB-4795-4FCC-B8D5-A152BF3D8D29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5" creationId="{988FB59B-458A-4778-A6B1-945F412B4F03}"/>
          </ac:spMkLst>
        </pc:spChg>
        <pc:spChg chg="add del mod ord">
          <ac:chgData name="Dallas" userId="68de197f-ade3-48d2-90b1-7cc855b3a21c" providerId="ADAL" clId="{BA6913AB-6F02-452F-8759-B64F262590B7}" dt="2021-07-07T12:26:45.857" v="8" actId="931"/>
          <ac:spMkLst>
            <pc:docMk/>
            <pc:sldMk cId="3182629317" sldId="259"/>
            <ac:spMk id="6" creationId="{FF5D4231-9819-4CFB-8834-01C44B7F3240}"/>
          </ac:spMkLst>
        </pc:spChg>
        <pc:picChg chg="add mod">
          <ac:chgData name="Dallas" userId="68de197f-ade3-48d2-90b1-7cc855b3a21c" providerId="ADAL" clId="{BA6913AB-6F02-452F-8759-B64F262590B7}" dt="2021-07-07T12:26:54.294" v="9" actId="1440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modClrScheme chgLayout">
        <pc:chgData name="Dallas" userId="68de197f-ade3-48d2-90b1-7cc855b3a21c" providerId="ADAL" clId="{BA6913AB-6F02-452F-8759-B64F262590B7}" dt="2021-07-07T12:25:56.441" v="6" actId="1440"/>
        <pc:sldMkLst>
          <pc:docMk/>
          <pc:sldMk cId="49752518" sldId="260"/>
        </pc:sldMkLst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4" creationId="{1EF50B26-06B3-4E7B-9562-0A0165A4E65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5" creationId="{FD5A7FEA-6861-4BBF-A32C-8B0932A55B13}"/>
          </ac:spMkLst>
        </pc:spChg>
        <pc:spChg chg="add del mod ord">
          <ac:chgData name="Dallas" userId="68de197f-ade3-48d2-90b1-7cc855b3a21c" providerId="ADAL" clId="{BA6913AB-6F02-452F-8759-B64F262590B7}" dt="2021-07-07T12:25:46.064" v="5" actId="931"/>
          <ac:spMkLst>
            <pc:docMk/>
            <pc:sldMk cId="49752518" sldId="260"/>
            <ac:spMk id="6" creationId="{188E5350-F0FF-4DA7-A4F3-9B0383B17911}"/>
          </ac:spMkLst>
        </pc:spChg>
        <pc:picChg chg="add mod">
          <ac:chgData name="Dallas" userId="68de197f-ade3-48d2-90b1-7cc855b3a21c" providerId="ADAL" clId="{BA6913AB-6F02-452F-8759-B64F262590B7}" dt="2021-07-07T12:25:56.441" v="6" actId="1440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EC3163-2403-2D97-7E32-FCBB3627C6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5E1DF-3E09-AEB1-B4B1-CB7EC3E6C6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A39B1-B1FA-4D89-9464-0BA95F3F1565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A3A9C-53E1-4BE7-BC7B-3F7A3B3E1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DB701-413B-8EB9-7552-DFDC158FD0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E4465-4506-4AD6-875D-F8E0E063C7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63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2A6F5-69DB-4FBD-9AC7-9D683E3C9048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5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5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26332-ADBE-4C2F-A4F7-F742EDC6C2F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F567AB0D-EA3D-5C98-E62B-3453D2BED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0" y="2786063"/>
            <a:ext cx="9142413" cy="36631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Image Placeholder 8">
            <a:extLst>
              <a:ext uri="{FF2B5EF4-FFF2-40B4-BE49-F238E27FC236}">
                <a16:creationId xmlns:a16="http://schemas.microsoft.com/office/drawing/2014/main" id="{5F93D46C-FA30-418E-AC1C-14F9D821BF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407988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20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Introduction to the world of Transport</a:t>
            </a:r>
          </a:p>
          <a:p>
            <a:r>
              <a:rPr lang="en-GB" dirty="0"/>
              <a:t>Housekeeping points:</a:t>
            </a:r>
          </a:p>
          <a:p>
            <a:r>
              <a:rPr lang="en-GB" dirty="0"/>
              <a:t>Timings</a:t>
            </a:r>
          </a:p>
          <a:p>
            <a:r>
              <a:rPr lang="en-GB" dirty="0"/>
              <a:t>Breaks</a:t>
            </a:r>
          </a:p>
          <a:p>
            <a:r>
              <a:rPr lang="en-GB" dirty="0"/>
              <a:t>Alarms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877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points about personal transport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56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volume transport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841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26332-ADBE-4C2F-A4F7-F742EDC6C2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42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78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6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37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740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78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47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62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657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0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8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0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8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7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15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5CC4-700B-4553-8A16-B2A3D82E26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Transport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7EFA2D-CE8C-4611-83AB-8F771105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 New Direction</a:t>
            </a:r>
          </a:p>
        </p:txBody>
      </p:sp>
    </p:spTree>
    <p:extLst>
      <p:ext uri="{BB962C8B-B14F-4D97-AF65-F5344CB8AC3E}">
        <p14:creationId xmlns:p14="http://schemas.microsoft.com/office/powerpoint/2010/main" val="177798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799B-0293-40FA-8129-139817F6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Personal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66F35-B4C5-40B8-AD25-74C64FA79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cars</a:t>
            </a:r>
          </a:p>
          <a:p>
            <a:r>
              <a:rPr lang="en-GB"/>
              <a:t>Solar scooters</a:t>
            </a:r>
            <a:endParaRPr lang="en-GB" dirty="0"/>
          </a:p>
          <a:p>
            <a:r>
              <a:rPr lang="en-GB" dirty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69288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87CE-F92C-4EC9-BE2B-3726595F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People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6894B-367A-4BDF-B4D9-168D9BAA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shuttles</a:t>
            </a:r>
          </a:p>
          <a:p>
            <a:r>
              <a:rPr lang="en-GB" dirty="0"/>
              <a:t>New age jets</a:t>
            </a:r>
          </a:p>
          <a:p>
            <a:r>
              <a:rPr lang="en-GB" dirty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366550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EE56-E10D-4BB1-84E7-DA44F79D3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Freight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FE4E8-791C-4F18-B67F-F79587301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Ionic transport depots</a:t>
            </a:r>
          </a:p>
          <a:p>
            <a:r>
              <a:rPr lang="en-GB" dirty="0"/>
              <a:t>Thermal management systems</a:t>
            </a:r>
          </a:p>
          <a:p>
            <a:r>
              <a:rPr lang="en-GB" dirty="0"/>
              <a:t>Logistics engineering</a:t>
            </a:r>
          </a:p>
        </p:txBody>
      </p:sp>
      <p:pic>
        <p:nvPicPr>
          <p:cNvPr id="8" name="Content Placeholder 7" descr="Commercial dock with container cargo ship container storage and crane unloading ship">
            <a:extLst>
              <a:ext uri="{FF2B5EF4-FFF2-40B4-BE49-F238E27FC236}">
                <a16:creationId xmlns:a16="http://schemas.microsoft.com/office/drawing/2014/main" id="{27942731-B204-4DA8-A49F-DE3120429C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707602"/>
            <a:ext cx="5334000" cy="2996958"/>
          </a:xfr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8262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387A-5089-4D43-8915-644190C2E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Future 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E5D2F-F6A0-4F79-AB9E-B48F211EE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Hybridisation</a:t>
            </a:r>
          </a:p>
          <a:p>
            <a:r>
              <a:rPr lang="en-GB" dirty="0"/>
              <a:t>Solid oxide technology</a:t>
            </a:r>
          </a:p>
          <a:p>
            <a:r>
              <a:rPr lang="en-GB" dirty="0"/>
              <a:t>Power plant alternatives</a:t>
            </a:r>
          </a:p>
          <a:p>
            <a:endParaRPr lang="en-GB" dirty="0"/>
          </a:p>
        </p:txBody>
      </p:sp>
      <p:pic>
        <p:nvPicPr>
          <p:cNvPr id="8" name="Content Placeholder 7" descr="Abstract pcb board">
            <a:extLst>
              <a:ext uri="{FF2B5EF4-FFF2-40B4-BE49-F238E27FC236}">
                <a16:creationId xmlns:a16="http://schemas.microsoft.com/office/drawing/2014/main" id="{BF518B6A-8AEB-45BF-A8C4-14DDA7AE26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428516"/>
            <a:ext cx="5334000" cy="3555131"/>
          </a:xfr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975251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A19C78270081498A89F9DD5E4699B2" ma:contentTypeVersion="8" ma:contentTypeDescription="Create a new document." ma:contentTypeScope="" ma:versionID="63b28b97dfedc18767906dddb5fb1e7d">
  <xsd:schema xmlns:xsd="http://www.w3.org/2001/XMLSchema" xmlns:xs="http://www.w3.org/2001/XMLSchema" xmlns:p="http://schemas.microsoft.com/office/2006/metadata/properties" xmlns:ns2="ddcb6442-0321-4fdf-9e84-807f4c530735" targetNamespace="http://schemas.microsoft.com/office/2006/metadata/properties" ma:root="true" ma:fieldsID="a1b74c346081c9738fcd818318e596c5" ns2:_="">
    <xsd:import namespace="ddcb6442-0321-4fdf-9e84-807f4c5307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b6442-0321-4fdf-9e84-807f4c5307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A2B048-350A-4ED3-B12B-6FB0A0A9B5D4}"/>
</file>

<file path=customXml/itemProps2.xml><?xml version="1.0" encoding="utf-8"?>
<ds:datastoreItem xmlns:ds="http://schemas.openxmlformats.org/officeDocument/2006/customXml" ds:itemID="{B91BF7BE-7B7E-45DB-8A5E-E3509FE2FF70}"/>
</file>

<file path=customXml/itemProps3.xml><?xml version="1.0" encoding="utf-8"?>
<ds:datastoreItem xmlns:ds="http://schemas.openxmlformats.org/officeDocument/2006/customXml" ds:itemID="{8FA2FC54-AE6E-44BA-8007-D5143B27B7F8}"/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90</TotalTime>
  <Words>65</Words>
  <Application>Microsoft Office PowerPoint</Application>
  <PresentationFormat>Widescreen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Dallas ...</dc:creator>
  <cp:lastModifiedBy>Trainer Trainer</cp:lastModifiedBy>
  <cp:revision>1</cp:revision>
  <dcterms:created xsi:type="dcterms:W3CDTF">2017-10-02T10:48:12Z</dcterms:created>
  <dcterms:modified xsi:type="dcterms:W3CDTF">2024-03-11T11:07:07Z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0x01010018A19C78270081498A89F9DD5E4699B2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