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tiff" ContentType="image/tiff"/>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modernComment_10A_9A051855.xml" ContentType="application/vnd.ms-powerpoint.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95" r:id="rId4"/>
  </p:sldMasterIdLst>
  <p:notesMasterIdLst>
    <p:notesMasterId r:id="rId20"/>
  </p:notesMasterIdLst>
  <p:sldIdLst>
    <p:sldId id="266" r:id="rId5"/>
    <p:sldId id="271" r:id="rId6"/>
    <p:sldId id="272" r:id="rId7"/>
    <p:sldId id="273" r:id="rId8"/>
    <p:sldId id="256" r:id="rId9"/>
    <p:sldId id="257" r:id="rId10"/>
    <p:sldId id="258" r:id="rId11"/>
    <p:sldId id="259" r:id="rId12"/>
    <p:sldId id="260" r:id="rId13"/>
    <p:sldId id="274" r:id="rId14"/>
    <p:sldId id="275" r:id="rId15"/>
    <p:sldId id="278" r:id="rId16"/>
    <p:sldId id="279" r:id="rId17"/>
    <p:sldId id="280" r:id="rId18"/>
    <p:sldId id="281" r:id="rId19"/>
  </p:sldIdLst>
  <p:sldSz cx="10693400" cy="7561263"/>
  <p:notesSz cx="9601200" cy="7315200"/>
  <p:custDataLst>
    <p:tags r:id="rId21"/>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82" userDrawn="1">
          <p15:clr>
            <a:srgbClr val="A4A3A4"/>
          </p15:clr>
        </p15:guide>
        <p15:guide id="2" pos="3368" userDrawn="1">
          <p15:clr>
            <a:srgbClr val="A4A3A4"/>
          </p15:clr>
        </p15:guide>
        <p15:guide id="3" pos="629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874F554-BAE7-7ADC-7A36-679466039776}" name="Dallas" initials="DS" userId="S::dallas@dallasstuart.co.uk::68de197f-ade3-48d2-90b1-7cc855b3a21c" providerId="AD"/>
  <p188:author id="{1D5D9CA1-7E2E-F6A5-FEE8-464DF280B9B2}" name="Trainer Trainer" initials="" userId="S::trainer@dallasstuart.co.uk::5413f800-ca1e-41da-95c2-a9d54c8f58fe"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01C3B"/>
    <a:srgbClr val="000000"/>
    <a:srgbClr val="DAD7D4"/>
    <a:srgbClr val="E7E4E2"/>
    <a:srgbClr val="CFCAC5"/>
    <a:srgbClr val="B6AFA9"/>
    <a:srgbClr val="867A6F"/>
    <a:srgbClr val="DCD8D4"/>
    <a:srgbClr val="645C53"/>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576A4DF-3B70-442F-A26A-31EF5F58CAE5}" v="29" dt="2025-06-09T21:52:38.67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984" autoAdjust="0"/>
  </p:normalViewPr>
  <p:slideViewPr>
    <p:cSldViewPr snapToGrid="0">
      <p:cViewPr varScale="1">
        <p:scale>
          <a:sx n="81" d="100"/>
          <a:sy n="81" d="100"/>
        </p:scale>
        <p:origin x="192" y="96"/>
      </p:cViewPr>
      <p:guideLst>
        <p:guide orient="horz" pos="2382"/>
        <p:guide pos="3368"/>
        <p:guide pos="629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tags" Target="tags/tag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28" Type="http://schemas.microsoft.com/office/2018/10/relationships/authors" Targe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llas" userId="68de197f-ade3-48d2-90b1-7cc855b3a21c" providerId="ADAL" clId="{2576A4DF-3B70-442F-A26A-31EF5F58CAE5}"/>
    <pc:docChg chg="modSld modMainMaster modNotesMaster">
      <pc:chgData name="Dallas" userId="68de197f-ade3-48d2-90b1-7cc855b3a21c" providerId="ADAL" clId="{2576A4DF-3B70-442F-A26A-31EF5F58CAE5}" dt="2025-06-09T21:52:38.677" v="28"/>
      <pc:docMkLst>
        <pc:docMk/>
      </pc:docMkLst>
      <pc:sldChg chg="modTransition">
        <pc:chgData name="Dallas" userId="68de197f-ade3-48d2-90b1-7cc855b3a21c" providerId="ADAL" clId="{2576A4DF-3B70-442F-A26A-31EF5F58CAE5}" dt="2025-06-05T10:51:11.012" v="1"/>
        <pc:sldMkLst>
          <pc:docMk/>
          <pc:sldMk cId="2024909" sldId="256"/>
        </pc:sldMkLst>
      </pc:sldChg>
      <pc:sldChg chg="modTransition">
        <pc:chgData name="Dallas" userId="68de197f-ade3-48d2-90b1-7cc855b3a21c" providerId="ADAL" clId="{2576A4DF-3B70-442F-A26A-31EF5F58CAE5}" dt="2025-06-05T10:51:11.012" v="1"/>
        <pc:sldMkLst>
          <pc:docMk/>
          <pc:sldMk cId="4147292338" sldId="257"/>
        </pc:sldMkLst>
      </pc:sldChg>
      <pc:sldChg chg="modTransition">
        <pc:chgData name="Dallas" userId="68de197f-ade3-48d2-90b1-7cc855b3a21c" providerId="ADAL" clId="{2576A4DF-3B70-442F-A26A-31EF5F58CAE5}" dt="2025-06-05T10:51:11.012" v="1"/>
        <pc:sldMkLst>
          <pc:docMk/>
          <pc:sldMk cId="3697753375" sldId="258"/>
        </pc:sldMkLst>
      </pc:sldChg>
      <pc:sldChg chg="modTransition">
        <pc:chgData name="Dallas" userId="68de197f-ade3-48d2-90b1-7cc855b3a21c" providerId="ADAL" clId="{2576A4DF-3B70-442F-A26A-31EF5F58CAE5}" dt="2025-06-05T10:51:11.012" v="1"/>
        <pc:sldMkLst>
          <pc:docMk/>
          <pc:sldMk cId="2609832650" sldId="259"/>
        </pc:sldMkLst>
      </pc:sldChg>
      <pc:sldChg chg="modTransition">
        <pc:chgData name="Dallas" userId="68de197f-ade3-48d2-90b1-7cc855b3a21c" providerId="ADAL" clId="{2576A4DF-3B70-442F-A26A-31EF5F58CAE5}" dt="2025-06-05T10:51:11.012" v="1"/>
        <pc:sldMkLst>
          <pc:docMk/>
          <pc:sldMk cId="322334690" sldId="260"/>
        </pc:sldMkLst>
      </pc:sldChg>
      <pc:sldChg chg="modTransition">
        <pc:chgData name="Dallas" userId="68de197f-ade3-48d2-90b1-7cc855b3a21c" providerId="ADAL" clId="{2576A4DF-3B70-442F-A26A-31EF5F58CAE5}" dt="2025-06-05T10:54:37.817" v="24"/>
        <pc:sldMkLst>
          <pc:docMk/>
          <pc:sldMk cId="2584025173" sldId="266"/>
        </pc:sldMkLst>
      </pc:sldChg>
      <pc:sldChg chg="modTransition modAnim">
        <pc:chgData name="Dallas" userId="68de197f-ade3-48d2-90b1-7cc855b3a21c" providerId="ADAL" clId="{2576A4DF-3B70-442F-A26A-31EF5F58CAE5}" dt="2025-06-05T10:54:44.820" v="27"/>
        <pc:sldMkLst>
          <pc:docMk/>
          <pc:sldMk cId="2701917186" sldId="271"/>
        </pc:sldMkLst>
      </pc:sldChg>
      <pc:sldChg chg="modSp mod modTransition modAnim">
        <pc:chgData name="Dallas" userId="68de197f-ade3-48d2-90b1-7cc855b3a21c" providerId="ADAL" clId="{2576A4DF-3B70-442F-A26A-31EF5F58CAE5}" dt="2025-06-05T10:53:31.360" v="19"/>
        <pc:sldMkLst>
          <pc:docMk/>
          <pc:sldMk cId="2927376371" sldId="272"/>
        </pc:sldMkLst>
        <pc:graphicFrameChg chg="mod">
          <ac:chgData name="Dallas" userId="68de197f-ade3-48d2-90b1-7cc855b3a21c" providerId="ADAL" clId="{2576A4DF-3B70-442F-A26A-31EF5F58CAE5}" dt="2025-06-05T10:51:46.713" v="5" actId="1076"/>
          <ac:graphicFrameMkLst>
            <pc:docMk/>
            <pc:sldMk cId="2927376371" sldId="272"/>
            <ac:graphicFrameMk id="6" creationId="{B96630E8-B778-F835-0CB7-7CC46E17867C}"/>
          </ac:graphicFrameMkLst>
        </pc:graphicFrameChg>
      </pc:sldChg>
      <pc:sldChg chg="modTransition">
        <pc:chgData name="Dallas" userId="68de197f-ade3-48d2-90b1-7cc855b3a21c" providerId="ADAL" clId="{2576A4DF-3B70-442F-A26A-31EF5F58CAE5}" dt="2025-06-05T10:51:11.012" v="1"/>
        <pc:sldMkLst>
          <pc:docMk/>
          <pc:sldMk cId="2550068357" sldId="273"/>
        </pc:sldMkLst>
      </pc:sldChg>
      <pc:sldChg chg="modTransition">
        <pc:chgData name="Dallas" userId="68de197f-ade3-48d2-90b1-7cc855b3a21c" providerId="ADAL" clId="{2576A4DF-3B70-442F-A26A-31EF5F58CAE5}" dt="2025-06-05T10:51:11.012" v="1"/>
        <pc:sldMkLst>
          <pc:docMk/>
          <pc:sldMk cId="3450070163" sldId="274"/>
        </pc:sldMkLst>
      </pc:sldChg>
      <pc:sldChg chg="modTransition modAnim">
        <pc:chgData name="Dallas" userId="68de197f-ade3-48d2-90b1-7cc855b3a21c" providerId="ADAL" clId="{2576A4DF-3B70-442F-A26A-31EF5F58CAE5}" dt="2025-06-05T10:53:55.176" v="21"/>
        <pc:sldMkLst>
          <pc:docMk/>
          <pc:sldMk cId="1320387232" sldId="275"/>
        </pc:sldMkLst>
      </pc:sldChg>
      <pc:sldChg chg="modTransition">
        <pc:chgData name="Dallas" userId="68de197f-ade3-48d2-90b1-7cc855b3a21c" providerId="ADAL" clId="{2576A4DF-3B70-442F-A26A-31EF5F58CAE5}" dt="2025-06-05T10:51:11.012" v="1"/>
        <pc:sldMkLst>
          <pc:docMk/>
          <pc:sldMk cId="1527959734" sldId="278"/>
        </pc:sldMkLst>
      </pc:sldChg>
      <pc:sldChg chg="modTransition">
        <pc:chgData name="Dallas" userId="68de197f-ade3-48d2-90b1-7cc855b3a21c" providerId="ADAL" clId="{2576A4DF-3B70-442F-A26A-31EF5F58CAE5}" dt="2025-06-05T10:51:11.012" v="1"/>
        <pc:sldMkLst>
          <pc:docMk/>
          <pc:sldMk cId="2367540598" sldId="279"/>
        </pc:sldMkLst>
      </pc:sldChg>
      <pc:sldChg chg="modTransition">
        <pc:chgData name="Dallas" userId="68de197f-ade3-48d2-90b1-7cc855b3a21c" providerId="ADAL" clId="{2576A4DF-3B70-442F-A26A-31EF5F58CAE5}" dt="2025-06-05T10:51:11.012" v="1"/>
        <pc:sldMkLst>
          <pc:docMk/>
          <pc:sldMk cId="659444662" sldId="280"/>
        </pc:sldMkLst>
      </pc:sldChg>
      <pc:sldChg chg="modTransition">
        <pc:chgData name="Dallas" userId="68de197f-ade3-48d2-90b1-7cc855b3a21c" providerId="ADAL" clId="{2576A4DF-3B70-442F-A26A-31EF5F58CAE5}" dt="2025-06-05T10:51:11.012" v="1"/>
        <pc:sldMkLst>
          <pc:docMk/>
          <pc:sldMk cId="4176965934" sldId="281"/>
        </pc:sldMkLst>
      </pc:sldChg>
      <pc:sldMasterChg chg="modTransition modSldLayout">
        <pc:chgData name="Dallas" userId="68de197f-ade3-48d2-90b1-7cc855b3a21c" providerId="ADAL" clId="{2576A4DF-3B70-442F-A26A-31EF5F58CAE5}" dt="2025-06-05T10:51:11.012" v="1"/>
        <pc:sldMasterMkLst>
          <pc:docMk/>
          <pc:sldMasterMk cId="298229115" sldId="2147483895"/>
        </pc:sldMasterMkLst>
        <pc:sldLayoutChg chg="modTransition">
          <pc:chgData name="Dallas" userId="68de197f-ade3-48d2-90b1-7cc855b3a21c" providerId="ADAL" clId="{2576A4DF-3B70-442F-A26A-31EF5F58CAE5}" dt="2025-06-05T10:51:11.012" v="1"/>
          <pc:sldLayoutMkLst>
            <pc:docMk/>
            <pc:sldMasterMk cId="298229115" sldId="2147483895"/>
            <pc:sldLayoutMk cId="618955352" sldId="2147483835"/>
          </pc:sldLayoutMkLst>
        </pc:sldLayoutChg>
        <pc:sldLayoutChg chg="modTransition">
          <pc:chgData name="Dallas" userId="68de197f-ade3-48d2-90b1-7cc855b3a21c" providerId="ADAL" clId="{2576A4DF-3B70-442F-A26A-31EF5F58CAE5}" dt="2025-06-05T10:51:11.012" v="1"/>
          <pc:sldLayoutMkLst>
            <pc:docMk/>
            <pc:sldMasterMk cId="298229115" sldId="2147483895"/>
            <pc:sldLayoutMk cId="1672085052" sldId="2147483842"/>
          </pc:sldLayoutMkLst>
        </pc:sldLayoutChg>
        <pc:sldLayoutChg chg="modTransition">
          <pc:chgData name="Dallas" userId="68de197f-ade3-48d2-90b1-7cc855b3a21c" providerId="ADAL" clId="{2576A4DF-3B70-442F-A26A-31EF5F58CAE5}" dt="2025-06-05T10:51:11.012" v="1"/>
          <pc:sldLayoutMkLst>
            <pc:docMk/>
            <pc:sldMasterMk cId="298229115" sldId="2147483895"/>
            <pc:sldLayoutMk cId="2101699900" sldId="2147483843"/>
          </pc:sldLayoutMkLst>
        </pc:sldLayoutChg>
        <pc:sldLayoutChg chg="modTransition">
          <pc:chgData name="Dallas" userId="68de197f-ade3-48d2-90b1-7cc855b3a21c" providerId="ADAL" clId="{2576A4DF-3B70-442F-A26A-31EF5F58CAE5}" dt="2025-06-05T10:51:11.012" v="1"/>
          <pc:sldLayoutMkLst>
            <pc:docMk/>
            <pc:sldMasterMk cId="298229115" sldId="2147483895"/>
            <pc:sldLayoutMk cId="4130849132" sldId="2147483844"/>
          </pc:sldLayoutMkLst>
        </pc:sldLayoutChg>
        <pc:sldLayoutChg chg="modTransition">
          <pc:chgData name="Dallas" userId="68de197f-ade3-48d2-90b1-7cc855b3a21c" providerId="ADAL" clId="{2576A4DF-3B70-442F-A26A-31EF5F58CAE5}" dt="2025-06-05T10:51:11.012" v="1"/>
          <pc:sldLayoutMkLst>
            <pc:docMk/>
            <pc:sldMasterMk cId="298229115" sldId="2147483895"/>
            <pc:sldLayoutMk cId="3649964278" sldId="2147483845"/>
          </pc:sldLayoutMkLst>
        </pc:sldLayoutChg>
        <pc:sldLayoutChg chg="modTransition">
          <pc:chgData name="Dallas" userId="68de197f-ade3-48d2-90b1-7cc855b3a21c" providerId="ADAL" clId="{2576A4DF-3B70-442F-A26A-31EF5F58CAE5}" dt="2025-06-05T10:51:11.012" v="1"/>
          <pc:sldLayoutMkLst>
            <pc:docMk/>
            <pc:sldMasterMk cId="298229115" sldId="2147483895"/>
            <pc:sldLayoutMk cId="976553637" sldId="2147483846"/>
          </pc:sldLayoutMkLst>
        </pc:sldLayoutChg>
        <pc:sldLayoutChg chg="modTransition">
          <pc:chgData name="Dallas" userId="68de197f-ade3-48d2-90b1-7cc855b3a21c" providerId="ADAL" clId="{2576A4DF-3B70-442F-A26A-31EF5F58CAE5}" dt="2025-06-05T10:51:11.012" v="1"/>
          <pc:sldLayoutMkLst>
            <pc:docMk/>
            <pc:sldMasterMk cId="298229115" sldId="2147483895"/>
            <pc:sldLayoutMk cId="1546779660" sldId="2147483847"/>
          </pc:sldLayoutMkLst>
        </pc:sldLayoutChg>
        <pc:sldLayoutChg chg="modTransition">
          <pc:chgData name="Dallas" userId="68de197f-ade3-48d2-90b1-7cc855b3a21c" providerId="ADAL" clId="{2576A4DF-3B70-442F-A26A-31EF5F58CAE5}" dt="2025-06-05T10:51:11.012" v="1"/>
          <pc:sldLayoutMkLst>
            <pc:docMk/>
            <pc:sldMasterMk cId="298229115" sldId="2147483895"/>
            <pc:sldLayoutMk cId="3318930305" sldId="2147483848"/>
          </pc:sldLayoutMkLst>
        </pc:sldLayoutChg>
        <pc:sldLayoutChg chg="modTransition">
          <pc:chgData name="Dallas" userId="68de197f-ade3-48d2-90b1-7cc855b3a21c" providerId="ADAL" clId="{2576A4DF-3B70-442F-A26A-31EF5F58CAE5}" dt="2025-06-05T10:51:11.012" v="1"/>
          <pc:sldLayoutMkLst>
            <pc:docMk/>
            <pc:sldMasterMk cId="298229115" sldId="2147483895"/>
            <pc:sldLayoutMk cId="1845069202" sldId="2147483849"/>
          </pc:sldLayoutMkLst>
        </pc:sldLayoutChg>
        <pc:sldLayoutChg chg="modTransition">
          <pc:chgData name="Dallas" userId="68de197f-ade3-48d2-90b1-7cc855b3a21c" providerId="ADAL" clId="{2576A4DF-3B70-442F-A26A-31EF5F58CAE5}" dt="2025-06-05T10:51:11.012" v="1"/>
          <pc:sldLayoutMkLst>
            <pc:docMk/>
            <pc:sldMasterMk cId="298229115" sldId="2147483895"/>
            <pc:sldLayoutMk cId="2512210316" sldId="2147483851"/>
          </pc:sldLayoutMkLst>
        </pc:sldLayoutChg>
        <pc:sldLayoutChg chg="modTransition">
          <pc:chgData name="Dallas" userId="68de197f-ade3-48d2-90b1-7cc855b3a21c" providerId="ADAL" clId="{2576A4DF-3B70-442F-A26A-31EF5F58CAE5}" dt="2025-06-05T10:51:11.012" v="1"/>
          <pc:sldLayoutMkLst>
            <pc:docMk/>
            <pc:sldMasterMk cId="298229115" sldId="2147483895"/>
            <pc:sldLayoutMk cId="2055410677" sldId="2147483852"/>
          </pc:sldLayoutMkLst>
        </pc:sldLayoutChg>
        <pc:sldLayoutChg chg="modTransition">
          <pc:chgData name="Dallas" userId="68de197f-ade3-48d2-90b1-7cc855b3a21c" providerId="ADAL" clId="{2576A4DF-3B70-442F-A26A-31EF5F58CAE5}" dt="2025-06-05T10:51:11.012" v="1"/>
          <pc:sldLayoutMkLst>
            <pc:docMk/>
            <pc:sldMasterMk cId="298229115" sldId="2147483895"/>
            <pc:sldLayoutMk cId="673838619" sldId="2147483853"/>
          </pc:sldLayoutMkLst>
        </pc:sldLayoutChg>
        <pc:sldLayoutChg chg="modTransition">
          <pc:chgData name="Dallas" userId="68de197f-ade3-48d2-90b1-7cc855b3a21c" providerId="ADAL" clId="{2576A4DF-3B70-442F-A26A-31EF5F58CAE5}" dt="2025-06-05T10:51:11.012" v="1"/>
          <pc:sldLayoutMkLst>
            <pc:docMk/>
            <pc:sldMasterMk cId="298229115" sldId="2147483895"/>
            <pc:sldLayoutMk cId="1016612707" sldId="2147483854"/>
          </pc:sldLayoutMkLst>
        </pc:sldLayoutChg>
        <pc:sldLayoutChg chg="modTransition">
          <pc:chgData name="Dallas" userId="68de197f-ade3-48d2-90b1-7cc855b3a21c" providerId="ADAL" clId="{2576A4DF-3B70-442F-A26A-31EF5F58CAE5}" dt="2025-06-05T10:51:11.012" v="1"/>
          <pc:sldLayoutMkLst>
            <pc:docMk/>
            <pc:sldMasterMk cId="298229115" sldId="2147483895"/>
            <pc:sldLayoutMk cId="2977980697" sldId="2147483855"/>
          </pc:sldLayoutMkLst>
        </pc:sldLayoutChg>
        <pc:sldLayoutChg chg="modTransition">
          <pc:chgData name="Dallas" userId="68de197f-ade3-48d2-90b1-7cc855b3a21c" providerId="ADAL" clId="{2576A4DF-3B70-442F-A26A-31EF5F58CAE5}" dt="2025-06-05T10:51:11.012" v="1"/>
          <pc:sldLayoutMkLst>
            <pc:docMk/>
            <pc:sldMasterMk cId="298229115" sldId="2147483895"/>
            <pc:sldLayoutMk cId="4163069532" sldId="2147483856"/>
          </pc:sldLayoutMkLst>
        </pc:sldLayoutChg>
        <pc:sldLayoutChg chg="modTransition">
          <pc:chgData name="Dallas" userId="68de197f-ade3-48d2-90b1-7cc855b3a21c" providerId="ADAL" clId="{2576A4DF-3B70-442F-A26A-31EF5F58CAE5}" dt="2025-06-05T10:51:11.012" v="1"/>
          <pc:sldLayoutMkLst>
            <pc:docMk/>
            <pc:sldMasterMk cId="298229115" sldId="2147483895"/>
            <pc:sldLayoutMk cId="1178181617" sldId="2147483857"/>
          </pc:sldLayoutMkLst>
        </pc:sldLayoutChg>
        <pc:sldLayoutChg chg="modTransition">
          <pc:chgData name="Dallas" userId="68de197f-ade3-48d2-90b1-7cc855b3a21c" providerId="ADAL" clId="{2576A4DF-3B70-442F-A26A-31EF5F58CAE5}" dt="2025-06-05T10:51:11.012" v="1"/>
          <pc:sldLayoutMkLst>
            <pc:docMk/>
            <pc:sldMasterMk cId="298229115" sldId="2147483895"/>
            <pc:sldLayoutMk cId="1866986307" sldId="2147483858"/>
          </pc:sldLayoutMkLst>
        </pc:sldLayoutChg>
        <pc:sldLayoutChg chg="modTransition">
          <pc:chgData name="Dallas" userId="68de197f-ade3-48d2-90b1-7cc855b3a21c" providerId="ADAL" clId="{2576A4DF-3B70-442F-A26A-31EF5F58CAE5}" dt="2025-06-05T10:51:11.012" v="1"/>
          <pc:sldLayoutMkLst>
            <pc:docMk/>
            <pc:sldMasterMk cId="298229115" sldId="2147483895"/>
            <pc:sldLayoutMk cId="1263648317" sldId="2147483859"/>
          </pc:sldLayoutMkLst>
        </pc:sldLayoutChg>
        <pc:sldLayoutChg chg="modTransition">
          <pc:chgData name="Dallas" userId="68de197f-ade3-48d2-90b1-7cc855b3a21c" providerId="ADAL" clId="{2576A4DF-3B70-442F-A26A-31EF5F58CAE5}" dt="2025-06-05T10:51:11.012" v="1"/>
          <pc:sldLayoutMkLst>
            <pc:docMk/>
            <pc:sldMasterMk cId="298229115" sldId="2147483895"/>
            <pc:sldLayoutMk cId="2421286306" sldId="2147483860"/>
          </pc:sldLayoutMkLst>
        </pc:sldLayoutChg>
        <pc:sldLayoutChg chg="modTransition">
          <pc:chgData name="Dallas" userId="68de197f-ade3-48d2-90b1-7cc855b3a21c" providerId="ADAL" clId="{2576A4DF-3B70-442F-A26A-31EF5F58CAE5}" dt="2025-06-05T10:51:11.012" v="1"/>
          <pc:sldLayoutMkLst>
            <pc:docMk/>
            <pc:sldMasterMk cId="298229115" sldId="2147483895"/>
            <pc:sldLayoutMk cId="1876301800" sldId="2147483861"/>
          </pc:sldLayoutMkLst>
        </pc:sldLayoutChg>
        <pc:sldLayoutChg chg="modTransition">
          <pc:chgData name="Dallas" userId="68de197f-ade3-48d2-90b1-7cc855b3a21c" providerId="ADAL" clId="{2576A4DF-3B70-442F-A26A-31EF5F58CAE5}" dt="2025-06-05T10:51:11.012" v="1"/>
          <pc:sldLayoutMkLst>
            <pc:docMk/>
            <pc:sldMasterMk cId="298229115" sldId="2147483895"/>
            <pc:sldLayoutMk cId="345249653" sldId="2147483862"/>
          </pc:sldLayoutMkLst>
        </pc:sldLayoutChg>
        <pc:sldLayoutChg chg="modTransition">
          <pc:chgData name="Dallas" userId="68de197f-ade3-48d2-90b1-7cc855b3a21c" providerId="ADAL" clId="{2576A4DF-3B70-442F-A26A-31EF5F58CAE5}" dt="2025-06-05T10:51:11.012" v="1"/>
          <pc:sldLayoutMkLst>
            <pc:docMk/>
            <pc:sldMasterMk cId="298229115" sldId="2147483895"/>
            <pc:sldLayoutMk cId="4166943245" sldId="2147483863"/>
          </pc:sldLayoutMkLst>
        </pc:sldLayoutChg>
        <pc:sldLayoutChg chg="modTransition">
          <pc:chgData name="Dallas" userId="68de197f-ade3-48d2-90b1-7cc855b3a21c" providerId="ADAL" clId="{2576A4DF-3B70-442F-A26A-31EF5F58CAE5}" dt="2025-06-05T10:51:11.012" v="1"/>
          <pc:sldLayoutMkLst>
            <pc:docMk/>
            <pc:sldMasterMk cId="298229115" sldId="2147483895"/>
            <pc:sldLayoutMk cId="2796708898" sldId="2147483864"/>
          </pc:sldLayoutMkLst>
        </pc:sldLayoutChg>
        <pc:sldLayoutChg chg="modTransition">
          <pc:chgData name="Dallas" userId="68de197f-ade3-48d2-90b1-7cc855b3a21c" providerId="ADAL" clId="{2576A4DF-3B70-442F-A26A-31EF5F58CAE5}" dt="2025-06-05T10:51:11.012" v="1"/>
          <pc:sldLayoutMkLst>
            <pc:docMk/>
            <pc:sldMasterMk cId="298229115" sldId="2147483895"/>
            <pc:sldLayoutMk cId="753080136" sldId="2147483865"/>
          </pc:sldLayoutMkLst>
        </pc:sldLayoutChg>
        <pc:sldLayoutChg chg="modTransition">
          <pc:chgData name="Dallas" userId="68de197f-ade3-48d2-90b1-7cc855b3a21c" providerId="ADAL" clId="{2576A4DF-3B70-442F-A26A-31EF5F58CAE5}" dt="2025-06-05T10:51:11.012" v="1"/>
          <pc:sldLayoutMkLst>
            <pc:docMk/>
            <pc:sldMasterMk cId="298229115" sldId="2147483895"/>
            <pc:sldLayoutMk cId="3312976107" sldId="2147483866"/>
          </pc:sldLayoutMkLst>
        </pc:sldLayoutChg>
        <pc:sldLayoutChg chg="modTransition">
          <pc:chgData name="Dallas" userId="68de197f-ade3-48d2-90b1-7cc855b3a21c" providerId="ADAL" clId="{2576A4DF-3B70-442F-A26A-31EF5F58CAE5}" dt="2025-06-05T10:51:11.012" v="1"/>
          <pc:sldLayoutMkLst>
            <pc:docMk/>
            <pc:sldMasterMk cId="298229115" sldId="2147483895"/>
            <pc:sldLayoutMk cId="1572271752" sldId="2147483867"/>
          </pc:sldLayoutMkLst>
        </pc:sldLayoutChg>
        <pc:sldLayoutChg chg="modTransition">
          <pc:chgData name="Dallas" userId="68de197f-ade3-48d2-90b1-7cc855b3a21c" providerId="ADAL" clId="{2576A4DF-3B70-442F-A26A-31EF5F58CAE5}" dt="2025-06-05T10:51:11.012" v="1"/>
          <pc:sldLayoutMkLst>
            <pc:docMk/>
            <pc:sldMasterMk cId="298229115" sldId="2147483895"/>
            <pc:sldLayoutMk cId="2499476066" sldId="2147483896"/>
          </pc:sldLayoutMkLst>
        </pc:sldLayoutChg>
        <pc:sldLayoutChg chg="modTransition">
          <pc:chgData name="Dallas" userId="68de197f-ade3-48d2-90b1-7cc855b3a21c" providerId="ADAL" clId="{2576A4DF-3B70-442F-A26A-31EF5F58CAE5}" dt="2025-06-05T10:51:11.012" v="1"/>
          <pc:sldLayoutMkLst>
            <pc:docMk/>
            <pc:sldMasterMk cId="298229115" sldId="2147483895"/>
            <pc:sldLayoutMk cId="2898901279" sldId="2147483897"/>
          </pc:sldLayoutMkLst>
        </pc:sldLayoutChg>
        <pc:sldLayoutChg chg="modTransition">
          <pc:chgData name="Dallas" userId="68de197f-ade3-48d2-90b1-7cc855b3a21c" providerId="ADAL" clId="{2576A4DF-3B70-442F-A26A-31EF5F58CAE5}" dt="2025-06-05T10:51:11.012" v="1"/>
          <pc:sldLayoutMkLst>
            <pc:docMk/>
            <pc:sldMasterMk cId="298229115" sldId="2147483895"/>
            <pc:sldLayoutMk cId="813409932" sldId="2147483898"/>
          </pc:sldLayoutMkLst>
        </pc:sldLayoutChg>
        <pc:sldLayoutChg chg="modTransition">
          <pc:chgData name="Dallas" userId="68de197f-ade3-48d2-90b1-7cc855b3a21c" providerId="ADAL" clId="{2576A4DF-3B70-442F-A26A-31EF5F58CAE5}" dt="2025-06-05T10:51:11.012" v="1"/>
          <pc:sldLayoutMkLst>
            <pc:docMk/>
            <pc:sldMasterMk cId="298229115" sldId="2147483895"/>
            <pc:sldLayoutMk cId="1224046136" sldId="2147483899"/>
          </pc:sldLayoutMkLst>
        </pc:sldLayoutChg>
        <pc:sldLayoutChg chg="modTransition">
          <pc:chgData name="Dallas" userId="68de197f-ade3-48d2-90b1-7cc855b3a21c" providerId="ADAL" clId="{2576A4DF-3B70-442F-A26A-31EF5F58CAE5}" dt="2025-06-05T10:51:11.012" v="1"/>
          <pc:sldLayoutMkLst>
            <pc:docMk/>
            <pc:sldMasterMk cId="298229115" sldId="2147483895"/>
            <pc:sldLayoutMk cId="1137511664" sldId="2147483900"/>
          </pc:sldLayoutMkLst>
        </pc:sldLayoutChg>
        <pc:sldLayoutChg chg="modTransition">
          <pc:chgData name="Dallas" userId="68de197f-ade3-48d2-90b1-7cc855b3a21c" providerId="ADAL" clId="{2576A4DF-3B70-442F-A26A-31EF5F58CAE5}" dt="2025-06-05T10:51:11.012" v="1"/>
          <pc:sldLayoutMkLst>
            <pc:docMk/>
            <pc:sldMasterMk cId="298229115" sldId="2147483895"/>
            <pc:sldLayoutMk cId="1283106497" sldId="2147483901"/>
          </pc:sldLayoutMkLst>
        </pc:sldLayoutChg>
        <pc:sldLayoutChg chg="modTransition">
          <pc:chgData name="Dallas" userId="68de197f-ade3-48d2-90b1-7cc855b3a21c" providerId="ADAL" clId="{2576A4DF-3B70-442F-A26A-31EF5F58CAE5}" dt="2025-06-05T10:51:11.012" v="1"/>
          <pc:sldLayoutMkLst>
            <pc:docMk/>
            <pc:sldMasterMk cId="298229115" sldId="2147483895"/>
            <pc:sldLayoutMk cId="4076513970" sldId="2147483902"/>
          </pc:sldLayoutMkLst>
        </pc:sldLayoutChg>
        <pc:sldLayoutChg chg="modTransition">
          <pc:chgData name="Dallas" userId="68de197f-ade3-48d2-90b1-7cc855b3a21c" providerId="ADAL" clId="{2576A4DF-3B70-442F-A26A-31EF5F58CAE5}" dt="2025-06-05T10:51:11.012" v="1"/>
          <pc:sldLayoutMkLst>
            <pc:docMk/>
            <pc:sldMasterMk cId="298229115" sldId="2147483895"/>
            <pc:sldLayoutMk cId="3331780164" sldId="2147483903"/>
          </pc:sldLayoutMkLst>
        </pc:sldLayoutChg>
        <pc:sldLayoutChg chg="modTransition">
          <pc:chgData name="Dallas" userId="68de197f-ade3-48d2-90b1-7cc855b3a21c" providerId="ADAL" clId="{2576A4DF-3B70-442F-A26A-31EF5F58CAE5}" dt="2025-06-05T10:51:11.012" v="1"/>
          <pc:sldLayoutMkLst>
            <pc:docMk/>
            <pc:sldMasterMk cId="298229115" sldId="2147483895"/>
            <pc:sldLayoutMk cId="983393361" sldId="2147483904"/>
          </pc:sldLayoutMkLst>
        </pc:sldLayoutChg>
        <pc:sldLayoutChg chg="modTransition">
          <pc:chgData name="Dallas" userId="68de197f-ade3-48d2-90b1-7cc855b3a21c" providerId="ADAL" clId="{2576A4DF-3B70-442F-A26A-31EF5F58CAE5}" dt="2025-06-05T10:51:11.012" v="1"/>
          <pc:sldLayoutMkLst>
            <pc:docMk/>
            <pc:sldMasterMk cId="298229115" sldId="2147483895"/>
            <pc:sldLayoutMk cId="1419123899" sldId="2147483905"/>
          </pc:sldLayoutMkLst>
        </pc:sldLayoutChg>
        <pc:sldLayoutChg chg="modTransition">
          <pc:chgData name="Dallas" userId="68de197f-ade3-48d2-90b1-7cc855b3a21c" providerId="ADAL" clId="{2576A4DF-3B70-442F-A26A-31EF5F58CAE5}" dt="2025-06-05T10:51:11.012" v="1"/>
          <pc:sldLayoutMkLst>
            <pc:docMk/>
            <pc:sldMasterMk cId="298229115" sldId="2147483895"/>
            <pc:sldLayoutMk cId="1663637298" sldId="2147483906"/>
          </pc:sldLayoutMkLst>
        </pc:sldLayoutChg>
        <pc:sldLayoutChg chg="modTransition">
          <pc:chgData name="Dallas" userId="68de197f-ade3-48d2-90b1-7cc855b3a21c" providerId="ADAL" clId="{2576A4DF-3B70-442F-A26A-31EF5F58CAE5}" dt="2025-06-05T10:51:11.012" v="1"/>
          <pc:sldLayoutMkLst>
            <pc:docMk/>
            <pc:sldMasterMk cId="298229115" sldId="2147483895"/>
            <pc:sldLayoutMk cId="3304252637" sldId="2147483907"/>
          </pc:sldLayoutMkLst>
        </pc:sldLayoutChg>
        <pc:sldLayoutChg chg="modTransition">
          <pc:chgData name="Dallas" userId="68de197f-ade3-48d2-90b1-7cc855b3a21c" providerId="ADAL" clId="{2576A4DF-3B70-442F-A26A-31EF5F58CAE5}" dt="2025-06-05T10:51:11.012" v="1"/>
          <pc:sldLayoutMkLst>
            <pc:docMk/>
            <pc:sldMasterMk cId="298229115" sldId="2147483895"/>
            <pc:sldLayoutMk cId="2432104668" sldId="2147483908"/>
          </pc:sldLayoutMkLst>
        </pc:sldLayoutChg>
        <pc:sldLayoutChg chg="modTransition">
          <pc:chgData name="Dallas" userId="68de197f-ade3-48d2-90b1-7cc855b3a21c" providerId="ADAL" clId="{2576A4DF-3B70-442F-A26A-31EF5F58CAE5}" dt="2025-06-05T10:51:11.012" v="1"/>
          <pc:sldLayoutMkLst>
            <pc:docMk/>
            <pc:sldMasterMk cId="298229115" sldId="2147483895"/>
            <pc:sldLayoutMk cId="795656721" sldId="2147483909"/>
          </pc:sldLayoutMkLst>
        </pc:sldLayoutChg>
        <pc:sldLayoutChg chg="modTransition">
          <pc:chgData name="Dallas" userId="68de197f-ade3-48d2-90b1-7cc855b3a21c" providerId="ADAL" clId="{2576A4DF-3B70-442F-A26A-31EF5F58CAE5}" dt="2025-06-05T10:51:11.012" v="1"/>
          <pc:sldLayoutMkLst>
            <pc:docMk/>
            <pc:sldMasterMk cId="298229115" sldId="2147483895"/>
            <pc:sldLayoutMk cId="1110537306" sldId="2147483910"/>
          </pc:sldLayoutMkLst>
        </pc:sldLayoutChg>
        <pc:sldLayoutChg chg="modTransition">
          <pc:chgData name="Dallas" userId="68de197f-ade3-48d2-90b1-7cc855b3a21c" providerId="ADAL" clId="{2576A4DF-3B70-442F-A26A-31EF5F58CAE5}" dt="2025-06-05T10:51:11.012" v="1"/>
          <pc:sldLayoutMkLst>
            <pc:docMk/>
            <pc:sldMasterMk cId="298229115" sldId="2147483895"/>
            <pc:sldLayoutMk cId="4265801222" sldId="2147483911"/>
          </pc:sldLayoutMkLst>
        </pc:sldLayoutChg>
        <pc:sldLayoutChg chg="modTransition">
          <pc:chgData name="Dallas" userId="68de197f-ade3-48d2-90b1-7cc855b3a21c" providerId="ADAL" clId="{2576A4DF-3B70-442F-A26A-31EF5F58CAE5}" dt="2025-06-05T10:51:11.012" v="1"/>
          <pc:sldLayoutMkLst>
            <pc:docMk/>
            <pc:sldMasterMk cId="298229115" sldId="2147483895"/>
            <pc:sldLayoutMk cId="4062338057" sldId="2147483912"/>
          </pc:sldLayoutMkLst>
        </pc:sldLayoutChg>
        <pc:sldLayoutChg chg="modTransition">
          <pc:chgData name="Dallas" userId="68de197f-ade3-48d2-90b1-7cc855b3a21c" providerId="ADAL" clId="{2576A4DF-3B70-442F-A26A-31EF5F58CAE5}" dt="2025-06-05T10:51:11.012" v="1"/>
          <pc:sldLayoutMkLst>
            <pc:docMk/>
            <pc:sldMasterMk cId="298229115" sldId="2147483895"/>
            <pc:sldLayoutMk cId="240951495" sldId="2147483913"/>
          </pc:sldLayoutMkLst>
        </pc:sldLayoutChg>
        <pc:sldLayoutChg chg="modTransition">
          <pc:chgData name="Dallas" userId="68de197f-ade3-48d2-90b1-7cc855b3a21c" providerId="ADAL" clId="{2576A4DF-3B70-442F-A26A-31EF5F58CAE5}" dt="2025-06-05T10:51:11.012" v="1"/>
          <pc:sldLayoutMkLst>
            <pc:docMk/>
            <pc:sldMasterMk cId="298229115" sldId="2147483895"/>
            <pc:sldLayoutMk cId="796211874" sldId="2147483914"/>
          </pc:sldLayoutMkLst>
        </pc:sldLayoutChg>
        <pc:sldLayoutChg chg="modTransition">
          <pc:chgData name="Dallas" userId="68de197f-ade3-48d2-90b1-7cc855b3a21c" providerId="ADAL" clId="{2576A4DF-3B70-442F-A26A-31EF5F58CAE5}" dt="2025-06-05T10:51:11.012" v="1"/>
          <pc:sldLayoutMkLst>
            <pc:docMk/>
            <pc:sldMasterMk cId="298229115" sldId="2147483895"/>
            <pc:sldLayoutMk cId="3351215876" sldId="2147483915"/>
          </pc:sldLayoutMkLst>
        </pc:sldLayoutChg>
        <pc:sldLayoutChg chg="modTransition">
          <pc:chgData name="Dallas" userId="68de197f-ade3-48d2-90b1-7cc855b3a21c" providerId="ADAL" clId="{2576A4DF-3B70-442F-A26A-31EF5F58CAE5}" dt="2025-06-05T10:51:11.012" v="1"/>
          <pc:sldLayoutMkLst>
            <pc:docMk/>
            <pc:sldMasterMk cId="298229115" sldId="2147483895"/>
            <pc:sldLayoutMk cId="3102761027" sldId="2147483916"/>
          </pc:sldLayoutMkLst>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Spending</c:v>
                </c:pt>
              </c:strCache>
            </c:strRef>
          </c:tx>
          <c:dPt>
            <c:idx val="0"/>
            <c:bubble3D val="0"/>
            <c:spPr>
              <a:solidFill>
                <a:schemeClr val="accent1">
                  <a:alpha val="90000"/>
                </a:schemeClr>
              </a:solidFill>
              <a:ln w="19050">
                <a:solidFill>
                  <a:schemeClr val="accent1">
                    <a:lumMod val="75000"/>
                  </a:schemeClr>
                </a:solidFill>
              </a:ln>
              <a:effectLst>
                <a:innerShdw blurRad="114300">
                  <a:schemeClr val="accent1">
                    <a:lumMod val="75000"/>
                  </a:schemeClr>
                </a:innerShdw>
              </a:effectLst>
              <a:scene3d>
                <a:camera prst="orthographicFront"/>
                <a:lightRig rig="threePt" dir="t"/>
              </a:scene3d>
              <a:sp3d contourW="19050" prstMaterial="flat">
                <a:contourClr>
                  <a:schemeClr val="accent1">
                    <a:lumMod val="75000"/>
                  </a:schemeClr>
                </a:contourClr>
              </a:sp3d>
            </c:spPr>
            <c:extLst>
              <c:ext xmlns:c16="http://schemas.microsoft.com/office/drawing/2014/chart" uri="{C3380CC4-5D6E-409C-BE32-E72D297353CC}">
                <c16:uniqueId val="{00000001-D557-4110-ACDC-04D9A95F15BE}"/>
              </c:ext>
            </c:extLst>
          </c:dPt>
          <c:dPt>
            <c:idx val="1"/>
            <c:bubble3D val="0"/>
            <c:spPr>
              <a:solidFill>
                <a:schemeClr val="accent2">
                  <a:alpha val="90000"/>
                </a:schemeClr>
              </a:solidFill>
              <a:ln w="19050">
                <a:solidFill>
                  <a:schemeClr val="accent2">
                    <a:lumMod val="75000"/>
                  </a:schemeClr>
                </a:solidFill>
              </a:ln>
              <a:effectLst>
                <a:innerShdw blurRad="114300">
                  <a:schemeClr val="accent2">
                    <a:lumMod val="75000"/>
                  </a:schemeClr>
                </a:innerShdw>
              </a:effectLst>
              <a:scene3d>
                <a:camera prst="orthographicFront"/>
                <a:lightRig rig="threePt" dir="t"/>
              </a:scene3d>
              <a:sp3d contourW="19050" prstMaterial="flat">
                <a:contourClr>
                  <a:schemeClr val="accent2">
                    <a:lumMod val="75000"/>
                  </a:schemeClr>
                </a:contourClr>
              </a:sp3d>
            </c:spPr>
            <c:extLst>
              <c:ext xmlns:c16="http://schemas.microsoft.com/office/drawing/2014/chart" uri="{C3380CC4-5D6E-409C-BE32-E72D297353CC}">
                <c16:uniqueId val="{00000002-D557-4110-ACDC-04D9A95F15BE}"/>
              </c:ext>
            </c:extLst>
          </c:dPt>
          <c:dPt>
            <c:idx val="2"/>
            <c:bubble3D val="0"/>
            <c:spPr>
              <a:solidFill>
                <a:schemeClr val="accent3">
                  <a:alpha val="90000"/>
                </a:schemeClr>
              </a:solidFill>
              <a:ln w="19050">
                <a:solidFill>
                  <a:schemeClr val="accent3">
                    <a:lumMod val="75000"/>
                  </a:schemeClr>
                </a:solidFill>
              </a:ln>
              <a:effectLst>
                <a:innerShdw blurRad="114300">
                  <a:schemeClr val="accent3">
                    <a:lumMod val="75000"/>
                  </a:schemeClr>
                </a:innerShdw>
              </a:effectLst>
              <a:scene3d>
                <a:camera prst="orthographicFront"/>
                <a:lightRig rig="threePt" dir="t"/>
              </a:scene3d>
              <a:sp3d contourW="19050" prstMaterial="flat">
                <a:contourClr>
                  <a:schemeClr val="accent3">
                    <a:lumMod val="75000"/>
                  </a:schemeClr>
                </a:contourClr>
              </a:sp3d>
            </c:spPr>
            <c:extLst>
              <c:ext xmlns:c16="http://schemas.microsoft.com/office/drawing/2014/chart" uri="{C3380CC4-5D6E-409C-BE32-E72D297353CC}">
                <c16:uniqueId val="{00000003-D557-4110-ACDC-04D9A95F15BE}"/>
              </c:ext>
            </c:extLst>
          </c:dPt>
          <c:dPt>
            <c:idx val="3"/>
            <c:bubble3D val="0"/>
            <c:spPr>
              <a:solidFill>
                <a:schemeClr val="accent4">
                  <a:alpha val="90000"/>
                </a:schemeClr>
              </a:solidFill>
              <a:ln w="19050">
                <a:solidFill>
                  <a:schemeClr val="accent4">
                    <a:lumMod val="75000"/>
                  </a:schemeClr>
                </a:solidFill>
              </a:ln>
              <a:effectLst>
                <a:innerShdw blurRad="114300">
                  <a:schemeClr val="accent4">
                    <a:lumMod val="75000"/>
                  </a:schemeClr>
                </a:innerShdw>
              </a:effectLst>
              <a:scene3d>
                <a:camera prst="orthographicFront"/>
                <a:lightRig rig="threePt" dir="t"/>
              </a:scene3d>
              <a:sp3d contourW="19050" prstMaterial="flat">
                <a:contourClr>
                  <a:schemeClr val="accent4">
                    <a:lumMod val="75000"/>
                  </a:schemeClr>
                </a:contourClr>
              </a:sp3d>
            </c:spPr>
            <c:extLst>
              <c:ext xmlns:c16="http://schemas.microsoft.com/office/drawing/2014/chart" uri="{C3380CC4-5D6E-409C-BE32-E72D297353CC}">
                <c16:uniqueId val="{00000004-D557-4110-ACDC-04D9A95F15BE}"/>
              </c:ext>
            </c:extLst>
          </c:dPt>
          <c:dPt>
            <c:idx val="4"/>
            <c:bubble3D val="0"/>
            <c:spPr>
              <a:solidFill>
                <a:schemeClr val="accent5">
                  <a:alpha val="90000"/>
                </a:schemeClr>
              </a:solidFill>
              <a:ln w="19050">
                <a:solidFill>
                  <a:schemeClr val="accent5">
                    <a:lumMod val="75000"/>
                  </a:schemeClr>
                </a:solidFill>
              </a:ln>
              <a:effectLst>
                <a:innerShdw blurRad="114300">
                  <a:schemeClr val="accent5">
                    <a:lumMod val="75000"/>
                  </a:schemeClr>
                </a:innerShdw>
              </a:effectLst>
              <a:scene3d>
                <a:camera prst="orthographicFront"/>
                <a:lightRig rig="threePt" dir="t"/>
              </a:scene3d>
              <a:sp3d contourW="19050" prstMaterial="flat">
                <a:contourClr>
                  <a:schemeClr val="accent5">
                    <a:lumMod val="75000"/>
                  </a:schemeClr>
                </a:contourClr>
              </a:sp3d>
            </c:spPr>
            <c:extLst>
              <c:ext xmlns:c16="http://schemas.microsoft.com/office/drawing/2014/chart" uri="{C3380CC4-5D6E-409C-BE32-E72D297353CC}">
                <c16:uniqueId val="{00000005-D557-4110-ACDC-04D9A95F15BE}"/>
              </c:ext>
            </c:extLst>
          </c:dPt>
          <c:dPt>
            <c:idx val="5"/>
            <c:bubble3D val="0"/>
            <c:spPr>
              <a:solidFill>
                <a:schemeClr val="accent6">
                  <a:alpha val="90000"/>
                </a:schemeClr>
              </a:solidFill>
              <a:ln w="19050">
                <a:solidFill>
                  <a:schemeClr val="accent6">
                    <a:lumMod val="75000"/>
                  </a:schemeClr>
                </a:solidFill>
              </a:ln>
              <a:effectLst>
                <a:innerShdw blurRad="114300">
                  <a:schemeClr val="accent6">
                    <a:lumMod val="75000"/>
                  </a:schemeClr>
                </a:innerShdw>
              </a:effectLst>
              <a:scene3d>
                <a:camera prst="orthographicFront"/>
                <a:lightRig rig="threePt" dir="t"/>
              </a:scene3d>
              <a:sp3d contourW="19050" prstMaterial="flat">
                <a:contourClr>
                  <a:schemeClr val="accent6">
                    <a:lumMod val="75000"/>
                  </a:schemeClr>
                </a:contourClr>
              </a:sp3d>
            </c:spPr>
            <c:extLst>
              <c:ext xmlns:c16="http://schemas.microsoft.com/office/drawing/2014/chart" uri="{C3380CC4-5D6E-409C-BE32-E72D297353CC}">
                <c16:uniqueId val="{00000006-D557-4110-ACDC-04D9A95F15BE}"/>
              </c:ext>
            </c:extLst>
          </c:dPt>
          <c:dLbls>
            <c:dLbl>
              <c:idx val="0"/>
              <c:spPr>
                <a:solidFill>
                  <a:schemeClr val="lt1">
                    <a:alpha val="90000"/>
                  </a:schemeClr>
                </a:solidFill>
                <a:ln w="12700" cap="flat" cmpd="sng" algn="ctr">
                  <a:solidFill>
                    <a:schemeClr val="accent1"/>
                  </a:solidFill>
                  <a:round/>
                </a:ln>
                <a:effectLst>
                  <a:outerShdw blurRad="50800" dist="38100" dir="2700000" algn="tl" rotWithShape="0">
                    <a:schemeClr val="accent1">
                      <a:lumMod val="75000"/>
                      <a:alpha val="40000"/>
                    </a:schemeClr>
                  </a:outerShdw>
                </a:effectLst>
              </c:spPr>
              <c:txPr>
                <a:bodyPr rot="0" spcFirstLastPara="1" vertOverflow="clip" horzOverflow="clip" vert="horz" wrap="square" lIns="38100" tIns="19050" rIns="38100" bIns="19050" anchor="ctr" anchorCtr="1">
                  <a:spAutoFit/>
                </a:bodyPr>
                <a:lstStyle/>
                <a:p>
                  <a:pPr>
                    <a:defRPr sz="1330" b="0" i="0" u="none" strike="noStrike" kern="1200" baseline="0">
                      <a:solidFill>
                        <a:schemeClr val="accent1"/>
                      </a:solidFill>
                      <a:effectLst/>
                      <a:latin typeface="+mn-lt"/>
                      <a:ea typeface="+mn-ea"/>
                      <a:cs typeface="+mn-cs"/>
                    </a:defRPr>
                  </a:pPr>
                  <a:endParaRPr lang="en-US"/>
                </a:p>
              </c:txPr>
              <c:dLblPos val="inEnd"/>
              <c:showLegendKey val="0"/>
              <c:showVal val="0"/>
              <c:showCatName val="1"/>
              <c:showSerName val="0"/>
              <c:showPercent val="1"/>
              <c:showBubbleSize val="0"/>
              <c:extLst>
                <c:ext xmlns:c16="http://schemas.microsoft.com/office/drawing/2014/chart" uri="{C3380CC4-5D6E-409C-BE32-E72D297353CC}">
                  <c16:uniqueId val="{00000001-D557-4110-ACDC-04D9A95F15BE}"/>
                </c:ext>
              </c:extLst>
            </c:dLbl>
            <c:dLbl>
              <c:idx val="1"/>
              <c:spPr>
                <a:solidFill>
                  <a:schemeClr val="lt1">
                    <a:alpha val="90000"/>
                  </a:schemeClr>
                </a:solidFill>
                <a:ln w="12700" cap="flat" cmpd="sng" algn="ctr">
                  <a:solidFill>
                    <a:schemeClr val="accent2"/>
                  </a:solidFill>
                  <a:round/>
                </a:ln>
                <a:effectLst>
                  <a:outerShdw blurRad="50800" dist="38100" dir="2700000" algn="tl" rotWithShape="0">
                    <a:schemeClr val="accent2">
                      <a:lumMod val="75000"/>
                      <a:alpha val="40000"/>
                    </a:schemeClr>
                  </a:outerShdw>
                </a:effectLst>
              </c:spPr>
              <c:txPr>
                <a:bodyPr rot="0" spcFirstLastPara="1" vertOverflow="clip" horzOverflow="clip" vert="horz" wrap="square" lIns="38100" tIns="19050" rIns="38100" bIns="19050" anchor="ctr" anchorCtr="1">
                  <a:spAutoFit/>
                </a:bodyPr>
                <a:lstStyle/>
                <a:p>
                  <a:pPr>
                    <a:defRPr sz="1330" b="0" i="0" u="none" strike="noStrike" kern="1200" baseline="0">
                      <a:solidFill>
                        <a:schemeClr val="accent2"/>
                      </a:solidFill>
                      <a:effectLst/>
                      <a:latin typeface="+mn-lt"/>
                      <a:ea typeface="+mn-ea"/>
                      <a:cs typeface="+mn-cs"/>
                    </a:defRPr>
                  </a:pPr>
                  <a:endParaRPr lang="en-US"/>
                </a:p>
              </c:txPr>
              <c:dLblPos val="inEnd"/>
              <c:showLegendKey val="0"/>
              <c:showVal val="0"/>
              <c:showCatName val="1"/>
              <c:showSerName val="0"/>
              <c:showPercent val="1"/>
              <c:showBubbleSize val="0"/>
              <c:extLst>
                <c:ext xmlns:c16="http://schemas.microsoft.com/office/drawing/2014/chart" uri="{C3380CC4-5D6E-409C-BE32-E72D297353CC}">
                  <c16:uniqueId val="{00000002-D557-4110-ACDC-04D9A95F15BE}"/>
                </c:ext>
              </c:extLst>
            </c:dLbl>
            <c:dLbl>
              <c:idx val="2"/>
              <c:spPr>
                <a:solidFill>
                  <a:schemeClr val="lt1">
                    <a:alpha val="90000"/>
                  </a:schemeClr>
                </a:solidFill>
                <a:ln w="12700" cap="flat" cmpd="sng" algn="ctr">
                  <a:solidFill>
                    <a:schemeClr val="accent3"/>
                  </a:solidFill>
                  <a:round/>
                </a:ln>
                <a:effectLst>
                  <a:outerShdw blurRad="50800" dist="38100" dir="2700000" algn="tl" rotWithShape="0">
                    <a:schemeClr val="accent3">
                      <a:lumMod val="75000"/>
                      <a:alpha val="40000"/>
                    </a:schemeClr>
                  </a:outerShdw>
                </a:effectLst>
              </c:spPr>
              <c:txPr>
                <a:bodyPr rot="0" spcFirstLastPara="1" vertOverflow="clip" horzOverflow="clip" vert="horz" wrap="square" lIns="38100" tIns="19050" rIns="38100" bIns="19050" anchor="ctr" anchorCtr="1">
                  <a:spAutoFit/>
                </a:bodyPr>
                <a:lstStyle/>
                <a:p>
                  <a:pPr>
                    <a:defRPr sz="1330" b="0" i="0" u="none" strike="noStrike" kern="1200" baseline="0">
                      <a:solidFill>
                        <a:schemeClr val="accent3"/>
                      </a:solidFill>
                      <a:effectLst/>
                      <a:latin typeface="+mn-lt"/>
                      <a:ea typeface="+mn-ea"/>
                      <a:cs typeface="+mn-cs"/>
                    </a:defRPr>
                  </a:pPr>
                  <a:endParaRPr lang="en-US"/>
                </a:p>
              </c:txPr>
              <c:dLblPos val="inEnd"/>
              <c:showLegendKey val="0"/>
              <c:showVal val="0"/>
              <c:showCatName val="1"/>
              <c:showSerName val="0"/>
              <c:showPercent val="1"/>
              <c:showBubbleSize val="0"/>
              <c:extLst>
                <c:ext xmlns:c16="http://schemas.microsoft.com/office/drawing/2014/chart" uri="{C3380CC4-5D6E-409C-BE32-E72D297353CC}">
                  <c16:uniqueId val="{00000003-D557-4110-ACDC-04D9A95F15BE}"/>
                </c:ext>
              </c:extLst>
            </c:dLbl>
            <c:dLbl>
              <c:idx val="3"/>
              <c:spPr>
                <a:solidFill>
                  <a:schemeClr val="lt1">
                    <a:alpha val="90000"/>
                  </a:schemeClr>
                </a:solidFill>
                <a:ln w="12700" cap="flat" cmpd="sng" algn="ctr">
                  <a:solidFill>
                    <a:schemeClr val="accent4"/>
                  </a:solidFill>
                  <a:round/>
                </a:ln>
                <a:effectLst>
                  <a:outerShdw blurRad="50800" dist="38100" dir="2700000" algn="tl" rotWithShape="0">
                    <a:schemeClr val="accent4">
                      <a:lumMod val="75000"/>
                      <a:alpha val="40000"/>
                    </a:schemeClr>
                  </a:outerShdw>
                </a:effectLst>
              </c:spPr>
              <c:txPr>
                <a:bodyPr rot="0" spcFirstLastPara="1" vertOverflow="clip" horzOverflow="clip" vert="horz" wrap="square" lIns="38100" tIns="19050" rIns="38100" bIns="19050" anchor="ctr" anchorCtr="1">
                  <a:spAutoFit/>
                </a:bodyPr>
                <a:lstStyle/>
                <a:p>
                  <a:pPr>
                    <a:defRPr sz="1330" b="0" i="0" u="none" strike="noStrike" kern="1200" baseline="0">
                      <a:solidFill>
                        <a:schemeClr val="accent4"/>
                      </a:solidFill>
                      <a:effectLst/>
                      <a:latin typeface="+mn-lt"/>
                      <a:ea typeface="+mn-ea"/>
                      <a:cs typeface="+mn-cs"/>
                    </a:defRPr>
                  </a:pPr>
                  <a:endParaRPr lang="en-US"/>
                </a:p>
              </c:txPr>
              <c:dLblPos val="inEnd"/>
              <c:showLegendKey val="0"/>
              <c:showVal val="0"/>
              <c:showCatName val="1"/>
              <c:showSerName val="0"/>
              <c:showPercent val="1"/>
              <c:showBubbleSize val="0"/>
              <c:extLst>
                <c:ext xmlns:c16="http://schemas.microsoft.com/office/drawing/2014/chart" uri="{C3380CC4-5D6E-409C-BE32-E72D297353CC}">
                  <c16:uniqueId val="{00000004-D557-4110-ACDC-04D9A95F15BE}"/>
                </c:ext>
              </c:extLst>
            </c:dLbl>
            <c:dLbl>
              <c:idx val="4"/>
              <c:spPr>
                <a:solidFill>
                  <a:schemeClr val="lt1">
                    <a:alpha val="90000"/>
                  </a:schemeClr>
                </a:solidFill>
                <a:ln w="12700" cap="flat" cmpd="sng" algn="ctr">
                  <a:solidFill>
                    <a:schemeClr val="accent5"/>
                  </a:solidFill>
                  <a:round/>
                </a:ln>
                <a:effectLst>
                  <a:outerShdw blurRad="50800" dist="38100" dir="2700000" algn="tl" rotWithShape="0">
                    <a:schemeClr val="accent5">
                      <a:lumMod val="75000"/>
                      <a:alpha val="40000"/>
                    </a:schemeClr>
                  </a:outerShdw>
                </a:effectLst>
              </c:spPr>
              <c:txPr>
                <a:bodyPr rot="0" spcFirstLastPara="1" vertOverflow="clip" horzOverflow="clip" vert="horz" wrap="square" lIns="38100" tIns="19050" rIns="38100" bIns="19050" anchor="ctr" anchorCtr="1">
                  <a:spAutoFit/>
                </a:bodyPr>
                <a:lstStyle/>
                <a:p>
                  <a:pPr>
                    <a:defRPr sz="1330" b="0" i="0" u="none" strike="noStrike" kern="1200" baseline="0">
                      <a:solidFill>
                        <a:schemeClr val="accent5"/>
                      </a:solidFill>
                      <a:effectLst/>
                      <a:latin typeface="+mn-lt"/>
                      <a:ea typeface="+mn-ea"/>
                      <a:cs typeface="+mn-cs"/>
                    </a:defRPr>
                  </a:pPr>
                  <a:endParaRPr lang="en-US"/>
                </a:p>
              </c:txPr>
              <c:dLblPos val="inEnd"/>
              <c:showLegendKey val="0"/>
              <c:showVal val="0"/>
              <c:showCatName val="1"/>
              <c:showSerName val="0"/>
              <c:showPercent val="1"/>
              <c:showBubbleSize val="0"/>
              <c:extLst>
                <c:ext xmlns:c16="http://schemas.microsoft.com/office/drawing/2014/chart" uri="{C3380CC4-5D6E-409C-BE32-E72D297353CC}">
                  <c16:uniqueId val="{00000005-D557-4110-ACDC-04D9A95F15BE}"/>
                </c:ext>
              </c:extLst>
            </c:dLbl>
            <c:dLbl>
              <c:idx val="5"/>
              <c:spPr>
                <a:solidFill>
                  <a:schemeClr val="lt1">
                    <a:alpha val="90000"/>
                  </a:schemeClr>
                </a:solidFill>
                <a:ln w="12700" cap="flat" cmpd="sng" algn="ctr">
                  <a:solidFill>
                    <a:schemeClr val="accent6"/>
                  </a:solidFill>
                  <a:round/>
                </a:ln>
                <a:effectLst>
                  <a:outerShdw blurRad="50800" dist="38100" dir="2700000" algn="tl" rotWithShape="0">
                    <a:schemeClr val="accent6">
                      <a:lumMod val="75000"/>
                      <a:alpha val="40000"/>
                    </a:schemeClr>
                  </a:outerShdw>
                </a:effectLst>
              </c:spPr>
              <c:txPr>
                <a:bodyPr rot="0" spcFirstLastPara="1" vertOverflow="clip" horzOverflow="clip" vert="horz" wrap="square" lIns="38100" tIns="19050" rIns="38100" bIns="19050" anchor="ctr" anchorCtr="1">
                  <a:spAutoFit/>
                </a:bodyPr>
                <a:lstStyle/>
                <a:p>
                  <a:pPr>
                    <a:defRPr sz="1330" b="0" i="0" u="none" strike="noStrike" kern="1200" baseline="0">
                      <a:solidFill>
                        <a:schemeClr val="accent6"/>
                      </a:solidFill>
                      <a:effectLst/>
                      <a:latin typeface="+mn-lt"/>
                      <a:ea typeface="+mn-ea"/>
                      <a:cs typeface="+mn-cs"/>
                    </a:defRPr>
                  </a:pPr>
                  <a:endParaRPr lang="en-US"/>
                </a:p>
              </c:txPr>
              <c:dLblPos val="inEnd"/>
              <c:showLegendKey val="0"/>
              <c:showVal val="0"/>
              <c:showCatName val="1"/>
              <c:showSerName val="0"/>
              <c:showPercent val="1"/>
              <c:showBubbleSize val="0"/>
              <c:extLst>
                <c:ext xmlns:c16="http://schemas.microsoft.com/office/drawing/2014/chart" uri="{C3380CC4-5D6E-409C-BE32-E72D297353CC}">
                  <c16:uniqueId val="{00000006-D557-4110-ACDC-04D9A95F15BE}"/>
                </c:ext>
              </c:extLst>
            </c:dLbl>
            <c:spPr>
              <a:solidFill>
                <a:srgbClr val="FFFFFF">
                  <a:alpha val="90000"/>
                </a:srgbClr>
              </a:solidFill>
              <a:ln w="12700" cap="flat" cmpd="sng" algn="ctr">
                <a:solidFill>
                  <a:srgbClr val="901C3B"/>
                </a:solidFill>
                <a:round/>
              </a:ln>
              <a:effectLst>
                <a:outerShdw blurRad="50800" dist="38100" dir="2700000" algn="tl" rotWithShape="0">
                  <a:srgbClr val="901C3B">
                    <a:lumMod val="75000"/>
                    <a:alpha val="40000"/>
                  </a:srgbClr>
                </a:outerShdw>
              </a:effectLst>
            </c:spPr>
            <c:dLblPos val="inEnd"/>
            <c:showLegendKey val="0"/>
            <c:showVal val="0"/>
            <c:showCatName val="1"/>
            <c:showSerName val="0"/>
            <c:showPercent val="1"/>
            <c:showBubbleSize val="0"/>
            <c:showLeaderLines val="1"/>
            <c:leaderLines>
              <c:spPr>
                <a:ln w="9525">
                  <a:solidFill>
                    <a:schemeClr val="tx1">
                      <a:lumMod val="35000"/>
                      <a:lumOff val="65000"/>
                    </a:schemeClr>
                  </a:solidFill>
                </a:ln>
                <a:effectLst/>
              </c:spPr>
            </c:leaderLines>
            <c:extLst>
              <c:ext xmlns:c15="http://schemas.microsoft.com/office/drawing/2012/chart" uri="{CE6537A1-D6FC-4f65-9D91-7224C49458BB}"/>
            </c:extLst>
          </c:dLbls>
          <c:cat>
            <c:strRef>
              <c:f>Sheet1!$A$2:$A$7</c:f>
              <c:strCache>
                <c:ptCount val="6"/>
                <c:pt idx="0">
                  <c:v>Sales</c:v>
                </c:pt>
                <c:pt idx="1">
                  <c:v>Marketing</c:v>
                </c:pt>
                <c:pt idx="2">
                  <c:v>Development</c:v>
                </c:pt>
                <c:pt idx="3">
                  <c:v>Customer Support</c:v>
                </c:pt>
                <c:pt idx="4">
                  <c:v>Information Technology</c:v>
                </c:pt>
                <c:pt idx="5">
                  <c:v>Administration</c:v>
                </c:pt>
              </c:strCache>
            </c:strRef>
          </c:cat>
          <c:val>
            <c:numRef>
              <c:f>Sheet1!$B$2:$B$7</c:f>
              <c:numCache>
                <c:formatCode>General</c:formatCode>
                <c:ptCount val="6"/>
                <c:pt idx="0">
                  <c:v>590</c:v>
                </c:pt>
                <c:pt idx="1">
                  <c:v>450</c:v>
                </c:pt>
                <c:pt idx="2">
                  <c:v>200</c:v>
                </c:pt>
                <c:pt idx="3">
                  <c:v>200</c:v>
                </c:pt>
                <c:pt idx="4">
                  <c:v>230</c:v>
                </c:pt>
                <c:pt idx="5">
                  <c:v>250</c:v>
                </c:pt>
              </c:numCache>
            </c:numRef>
          </c:val>
          <c:extLst>
            <c:ext xmlns:c16="http://schemas.microsoft.com/office/drawing/2014/chart" uri="{C3380CC4-5D6E-409C-BE32-E72D297353CC}">
              <c16:uniqueId val="{00000000-D557-4110-ACDC-04D9A95F15BE}"/>
            </c:ext>
          </c:extLst>
        </c:ser>
        <c:dLbls>
          <c:dLblPos val="inEnd"/>
          <c:showLegendKey val="0"/>
          <c:showVal val="0"/>
          <c:showCatName val="1"/>
          <c:showSerName val="0"/>
          <c:showPercent val="0"/>
          <c:showBubbleSize val="0"/>
          <c:showLeaderLines val="1"/>
        </c:dLbls>
      </c:pie3D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3">
  <cs:axisTitle>
    <cs:lnRef idx="0"/>
    <cs:fillRef idx="0"/>
    <cs:effectRef idx="0"/>
    <cs:fontRef idx="minor">
      <a:schemeClr val="tx1">
        <a:lumMod val="50000"/>
        <a:lumOff val="50000"/>
      </a:schemeClr>
    </cs:fontRef>
    <cs:defRPr sz="1197" kern="1200"/>
  </cs:axisTitle>
  <cs:categoryAxis>
    <cs:lnRef idx="0"/>
    <cs:fillRef idx="0"/>
    <cs:effectRef idx="0"/>
    <cs:fontRef idx="minor">
      <a:schemeClr val="tx1">
        <a:lumMod val="65000"/>
        <a:lumOff val="35000"/>
      </a:schemeClr>
    </cs:fontRef>
    <cs:spPr>
      <a:ln w="1587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styleClr val="auto"/>
    </cs:lnRef>
    <cs:fillRef idx="0"/>
    <cs:effectRef idx="0">
      <cs:styleClr val="auto"/>
    </cs:effectRef>
    <cs:fontRef idx="minor">
      <cs:styleClr val="auto"/>
    </cs:fontRef>
    <cs:spPr>
      <a:solidFill>
        <a:schemeClr val="lt1">
          <a:alpha val="90000"/>
        </a:schemeClr>
      </a:solidFill>
      <a:ln w="12700" cap="flat" cmpd="sng" algn="ctr">
        <a:solidFill>
          <a:schemeClr val="phClr"/>
        </a:solidFill>
        <a:round/>
      </a:ln>
      <a:effectLst>
        <a:outerShdw blurRad="50800" dist="38100" dir="2700000" algn="tl" rotWithShape="0">
          <a:schemeClr val="phClr">
            <a:lumMod val="75000"/>
            <a:alpha val="40000"/>
          </a:schemeClr>
        </a:outerShdw>
      </a:effectLst>
    </cs:spPr>
    <cs:defRPr sz="1330" b="0" i="0" u="none" strike="noStrike" kern="1200" baseline="0">
      <a:effectLst/>
    </cs:defRPr>
    <cs:bodyPr rot="0" spcFirstLastPara="1" vertOverflow="clip" horzOverflow="clip" vert="horz" wrap="square" lIns="38100" tIns="19050" rIns="38100" bIns="19050" anchor="ctr" anchorCtr="1">
      <a:spAutoFit/>
    </cs:bodyPr>
  </cs:dataLabel>
  <cs:dataLabelCallout>
    <cs:lnRef idx="0">
      <cs:styleClr val="auto"/>
    </cs:lnRef>
    <cs:fillRef idx="0"/>
    <cs:effectRef idx="0">
      <cs:styleClr val="auto"/>
    </cs:effectRef>
    <cs:fontRef idx="minor">
      <cs:styleClr val="auto"/>
    </cs:fontRef>
    <cs:spPr>
      <a:solidFill>
        <a:schemeClr val="lt1">
          <a:alpha val="90000"/>
        </a:schemeClr>
      </a:solidFill>
      <a:ln w="12700" cap="flat" cmpd="sng" algn="ctr">
        <a:solidFill>
          <a:schemeClr val="phClr"/>
        </a:solidFill>
        <a:round/>
      </a:ln>
      <a:effectLst>
        <a:outerShdw blurRad="50800" dist="38100" dir="2700000" algn="tl" rotWithShape="0">
          <a:schemeClr val="phClr">
            <a:lumMod val="75000"/>
            <a:alpha val="40000"/>
          </a:schemeClr>
        </a:outerShdw>
      </a:effectLst>
    </cs:spPr>
    <cs:defRPr sz="1330" b="0" i="0" u="none" strike="noStrike" kern="1200" baseline="0">
      <a:effectLst/>
    </cs:defRPr>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alpha val="70000"/>
        </a:schemeClr>
      </a:solidFill>
    </cs:spPr>
  </cs:dataPoint>
  <cs:dataPoint3D>
    <cs:lnRef idx="0">
      <cs:styleClr val="auto"/>
    </cs:lnRef>
    <cs:fillRef idx="0">
      <cs:styleClr val="auto"/>
    </cs:fillRef>
    <cs:effectRef idx="0">
      <cs:styleClr val="auto"/>
    </cs:effectRef>
    <cs:fontRef idx="minor">
      <a:schemeClr val="tx1"/>
    </cs:fontRef>
    <cs:spPr>
      <a:solidFill>
        <a:schemeClr val="phClr">
          <a:alpha val="90000"/>
        </a:schemeClr>
      </a:solidFill>
      <a:ln w="19050">
        <a:solidFill>
          <a:schemeClr val="phClr">
            <a:lumMod val="75000"/>
          </a:schemeClr>
        </a:solidFill>
      </a:ln>
      <a:effectLst>
        <a:innerShdw blurRad="114300">
          <a:schemeClr val="phClr">
            <a:lumMod val="75000"/>
          </a:schemeClr>
        </a:innerShdw>
      </a:effectLst>
      <a:scene3d>
        <a:camera prst="orthographicFront"/>
        <a:lightRig rig="threePt" dir="t"/>
      </a:scene3d>
      <a:sp3d contourW="19050" prstMaterial="flat">
        <a:contourClr>
          <a:schemeClr val="accent4">
            <a:lumMod val="75000"/>
          </a:schemeClr>
        </a:contourClr>
      </a:sp3d>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5000"/>
            <a:lumOff val="9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200" b="1" kern="1200" cap="all" baseline="0"/>
  </cs:title>
  <cs:trendline>
    <cs:lnRef idx="0">
      <cs:styleClr val="auto"/>
    </cs:lnRef>
    <cs:fillRef idx="0"/>
    <cs:effectRef idx="0"/>
    <cs:fontRef idx="minor">
      <a:schemeClr val="dk1"/>
    </cs:fontRef>
    <cs:spPr>
      <a:ln w="1587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1197" kern="1200" spc="20" baseline="0"/>
  </cs:valueAxis>
  <cs:wall>
    <cs:lnRef idx="0"/>
    <cs:fillRef idx="0"/>
    <cs:effectRef idx="0"/>
    <cs:fontRef idx="minor">
      <a:schemeClr val="dk1"/>
    </cs:fontRef>
  </cs:wall>
</cs:chartStyle>
</file>

<file path=ppt/comments/modernComment_10A_9A051855.xml><?xml version="1.0" encoding="utf-8"?>
<p188:cmLst xmlns:a="http://schemas.openxmlformats.org/drawingml/2006/main" xmlns:r="http://schemas.openxmlformats.org/officeDocument/2006/relationships" xmlns:p188="http://schemas.microsoft.com/office/powerpoint/2018/8/main">
  <p188:cm id="{1AC12227-4580-47F8-B06E-97C217125EBC}" authorId="{1874F554-BAE7-7ADC-7A36-679466039776}" created="2025-06-05T08:39:31.185" startDate="2025-06-05T08:45:15.128" dueDate="2025-06-05T08:45:15.128" assignedTo="{1D5D9CA1-7E2E-F6A5-FEE8-464DF280B9B2}" title="Hi @Trainer Trainer - can you give me your thoughts please?">
    <pc:sldMkLst xmlns:pc="http://schemas.microsoft.com/office/powerpoint/2013/main/command">
      <pc:docMk/>
      <pc:sldMk cId="2584025173" sldId="266"/>
    </pc:sldMkLst>
    <p188:replyLst>
      <p188:reply id="{99DE7F76-B1B9-4455-929F-967057BFC878}" authorId="{1874F554-BAE7-7ADC-7A36-679466039776}" created="2025-06-05T08:45:15.128">
        <p188:txBody>
          <a:bodyPr/>
          <a:lstStyle/>
          <a:p>
            <a:r>
              <a:rPr lang="en-GB"/>
              <a:t>Hi [@Trainer Trainer]  - can you give me your thoughts please?</a:t>
            </a:r>
          </a:p>
        </p188:txBody>
      </p188:reply>
      <p188:reply id="{C033B4C7-ED00-4A76-AA05-617044778DBB}" authorId="{1D5D9CA1-7E2E-F6A5-FEE8-464DF280B9B2}" created="2025-06-05T08:45:48.505">
        <p188:txBody>
          <a:bodyPr/>
          <a:lstStyle/>
          <a:p>
            <a:r>
              <a:rPr lang="en-GB"/>
              <a:t>Hmmm, it's a good question [@Dallas] . Shall we discuss it at the AGM?</a:t>
            </a:r>
          </a:p>
        </p188:txBody>
      </p188:reply>
    </p188:replyLst>
    <p188:txBody>
      <a:bodyPr/>
      <a:lstStyle/>
      <a:p>
        <a:r>
          <a:rPr lang="en-GB"/>
          <a:t>Do we need a subtitle for this slide? Thoughts please ☺️</a:t>
        </a:r>
      </a:p>
    </p188:txBody>
    <p188:extLst>
      <p:ext xmlns:p="http://schemas.openxmlformats.org/presentationml/2006/main" uri="{5BB2D875-25FF-4072-B9AC-8F64D62656EB}">
        <p228:taskDetails xmlns:p228="http://schemas.microsoft.com/office/powerpoint/2022/08/main">
          <p228:history>
            <p228:event time="2025-06-05T08:45:15.128" id="{54430684-1F45-49FF-A0D8-66F1A917737D}">
              <p228:atrbtn authorId="{1874F554-BAE7-7ADC-7A36-679466039776}"/>
              <p228:anchr>
                <p228:comment id="{99DE7F76-B1B9-4455-929F-967057BFC878}"/>
              </p228:anchr>
              <p228:add/>
            </p228:event>
            <p228:event time="2025-06-05T08:45:15.128" id="{F6E53A71-85C9-40AE-9150-52A8A141903A}">
              <p228:atrbtn authorId="{1874F554-BAE7-7ADC-7A36-679466039776}"/>
              <p228:anchr>
                <p228:comment id="{99DE7F76-B1B9-4455-929F-967057BFC878}"/>
              </p228:anchr>
              <p228:asgn authorId="{1D5D9CA1-7E2E-F6A5-FEE8-464DF280B9B2}"/>
            </p228:event>
            <p228:event time="2025-06-05T08:45:15.128" id="{46725FF9-D36D-4543-B062-991C1084950E}">
              <p228:atrbtn authorId="{1874F554-BAE7-7ADC-7A36-679466039776}"/>
              <p228:anchr>
                <p228:comment id="{99DE7F76-B1B9-4455-929F-967057BFC878}"/>
              </p228:anchr>
              <p228:date stDt="2025-06-05T08:45:15.128" endDt="2025-06-05T08:45:15.128"/>
            </p228:event>
            <p228:event time="2025-06-05T08:45:15.128" id="{31A2B49F-FE51-4526-AA72-9BB96EEF4125}">
              <p228:atrbtn authorId="{1874F554-BAE7-7ADC-7A36-679466039776}"/>
              <p228:anchr>
                <p228:comment id="{99DE7F76-B1B9-4455-929F-967057BFC878}"/>
              </p228:anchr>
              <p228:title val="Hi @Trainer Trainer - can you give me your thoughts please?"/>
            </p228:event>
          </p228:history>
        </p228:taskDetails>
      </p:ext>
    </p188:extLst>
  </p188:cm>
</p188:cmLst>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6E5568-5A4D-425C-912F-116704693F62}" type="doc">
      <dgm:prSet loTypeId="urn:microsoft.com/office/officeart/2005/8/layout/radial1" loCatId="cycle" qsTypeId="urn:microsoft.com/office/officeart/2005/8/quickstyle/3d3" qsCatId="3D" csTypeId="urn:microsoft.com/office/officeart/2005/8/colors/colorful5" csCatId="colorful"/>
      <dgm:spPr/>
      <dgm:t>
        <a:bodyPr/>
        <a:lstStyle/>
        <a:p>
          <a:endParaRPr lang="en-GB"/>
        </a:p>
      </dgm:t>
    </dgm:pt>
    <dgm:pt modelId="{9488661D-A692-4DFA-BCF2-14D632E56D17}">
      <dgm:prSet/>
      <dgm:spPr/>
      <dgm:t>
        <a:bodyPr/>
        <a:lstStyle/>
        <a:p>
          <a:r>
            <a:rPr lang="en-US" b="0"/>
            <a:t>Europe</a:t>
          </a:r>
          <a:endParaRPr lang="en-GB"/>
        </a:p>
      </dgm:t>
    </dgm:pt>
    <dgm:pt modelId="{55B2F269-FF78-4806-9BCA-69E9A6037983}" type="parTrans" cxnId="{42FD2904-8A91-42D5-84D9-22B084DE3C53}">
      <dgm:prSet/>
      <dgm:spPr/>
      <dgm:t>
        <a:bodyPr/>
        <a:lstStyle/>
        <a:p>
          <a:endParaRPr lang="en-GB"/>
        </a:p>
      </dgm:t>
    </dgm:pt>
    <dgm:pt modelId="{00125DF2-7A9C-444A-A54D-62C0477B4150}" type="sibTrans" cxnId="{42FD2904-8A91-42D5-84D9-22B084DE3C53}">
      <dgm:prSet/>
      <dgm:spPr/>
      <dgm:t>
        <a:bodyPr/>
        <a:lstStyle/>
        <a:p>
          <a:endParaRPr lang="en-GB"/>
        </a:p>
      </dgm:t>
    </dgm:pt>
    <dgm:pt modelId="{C35A44F1-AAEE-44A5-80A3-3B3D929D5CEB}">
      <dgm:prSet/>
      <dgm:spPr/>
      <dgm:t>
        <a:bodyPr/>
        <a:lstStyle/>
        <a:p>
          <a:r>
            <a:rPr lang="en-US" b="0"/>
            <a:t>UK</a:t>
          </a:r>
          <a:endParaRPr lang="en-GB"/>
        </a:p>
      </dgm:t>
    </dgm:pt>
    <dgm:pt modelId="{BECD5FF7-BBF5-4770-9C16-EED8138F831F}" type="parTrans" cxnId="{7A6167FB-7D5A-4597-A8E1-D28DEF71E1E9}">
      <dgm:prSet/>
      <dgm:spPr/>
      <dgm:t>
        <a:bodyPr/>
        <a:lstStyle/>
        <a:p>
          <a:endParaRPr lang="en-GB"/>
        </a:p>
      </dgm:t>
    </dgm:pt>
    <dgm:pt modelId="{CDE26723-78C8-4B3B-8599-C7E854F5B776}" type="sibTrans" cxnId="{7A6167FB-7D5A-4597-A8E1-D28DEF71E1E9}">
      <dgm:prSet/>
      <dgm:spPr/>
      <dgm:t>
        <a:bodyPr/>
        <a:lstStyle/>
        <a:p>
          <a:endParaRPr lang="en-GB"/>
        </a:p>
      </dgm:t>
    </dgm:pt>
    <dgm:pt modelId="{F53D5DB5-3392-4531-8C3A-2D904B1CAFF1}">
      <dgm:prSet/>
      <dgm:spPr/>
      <dgm:t>
        <a:bodyPr/>
        <a:lstStyle/>
        <a:p>
          <a:r>
            <a:rPr lang="en-US" b="0"/>
            <a:t>France</a:t>
          </a:r>
          <a:endParaRPr lang="en-GB"/>
        </a:p>
      </dgm:t>
    </dgm:pt>
    <dgm:pt modelId="{3CF05925-E6AA-498F-9C32-4FD4820D05F8}" type="parTrans" cxnId="{336911C6-94AB-4B10-8A2A-048AAA37DBFB}">
      <dgm:prSet/>
      <dgm:spPr/>
      <dgm:t>
        <a:bodyPr/>
        <a:lstStyle/>
        <a:p>
          <a:endParaRPr lang="en-GB"/>
        </a:p>
      </dgm:t>
    </dgm:pt>
    <dgm:pt modelId="{93AF48AB-A54C-43FF-8CB8-BA028717A79B}" type="sibTrans" cxnId="{336911C6-94AB-4B10-8A2A-048AAA37DBFB}">
      <dgm:prSet/>
      <dgm:spPr/>
      <dgm:t>
        <a:bodyPr/>
        <a:lstStyle/>
        <a:p>
          <a:endParaRPr lang="en-GB"/>
        </a:p>
      </dgm:t>
    </dgm:pt>
    <dgm:pt modelId="{FA94D520-89C3-43B1-B686-DA9BFA11B34F}">
      <dgm:prSet/>
      <dgm:spPr/>
      <dgm:t>
        <a:bodyPr/>
        <a:lstStyle/>
        <a:p>
          <a:r>
            <a:rPr lang="en-US" b="0"/>
            <a:t>Germany</a:t>
          </a:r>
          <a:endParaRPr lang="en-GB"/>
        </a:p>
      </dgm:t>
    </dgm:pt>
    <dgm:pt modelId="{BD18CA90-1402-4B4C-BDD0-77BBD1717F53}" type="parTrans" cxnId="{AE99CD9E-78EF-4980-8B26-8D00B386A28F}">
      <dgm:prSet/>
      <dgm:spPr/>
      <dgm:t>
        <a:bodyPr/>
        <a:lstStyle/>
        <a:p>
          <a:endParaRPr lang="en-GB"/>
        </a:p>
      </dgm:t>
    </dgm:pt>
    <dgm:pt modelId="{4D03435B-864A-47E5-9CA1-536E567488F1}" type="sibTrans" cxnId="{AE99CD9E-78EF-4980-8B26-8D00B386A28F}">
      <dgm:prSet/>
      <dgm:spPr/>
      <dgm:t>
        <a:bodyPr/>
        <a:lstStyle/>
        <a:p>
          <a:endParaRPr lang="en-GB"/>
        </a:p>
      </dgm:t>
    </dgm:pt>
    <dgm:pt modelId="{1AAFF3BB-8382-4094-8336-7E9BE57A216E}">
      <dgm:prSet/>
      <dgm:spPr/>
      <dgm:t>
        <a:bodyPr/>
        <a:lstStyle/>
        <a:p>
          <a:r>
            <a:rPr lang="en-US" b="0"/>
            <a:t>Ireland</a:t>
          </a:r>
          <a:endParaRPr lang="en-GB"/>
        </a:p>
      </dgm:t>
    </dgm:pt>
    <dgm:pt modelId="{60AEC0C9-E153-4E54-BB0B-69B9AEB59DA3}" type="parTrans" cxnId="{FA8D112A-FFF2-4AD8-A5B3-9688BC1BD228}">
      <dgm:prSet/>
      <dgm:spPr/>
      <dgm:t>
        <a:bodyPr/>
        <a:lstStyle/>
        <a:p>
          <a:endParaRPr lang="en-GB"/>
        </a:p>
      </dgm:t>
    </dgm:pt>
    <dgm:pt modelId="{BA9A8FB4-E539-4FAF-8AB9-FA4CE6E112A9}" type="sibTrans" cxnId="{FA8D112A-FFF2-4AD8-A5B3-9688BC1BD228}">
      <dgm:prSet/>
      <dgm:spPr/>
      <dgm:t>
        <a:bodyPr/>
        <a:lstStyle/>
        <a:p>
          <a:endParaRPr lang="en-GB"/>
        </a:p>
      </dgm:t>
    </dgm:pt>
    <dgm:pt modelId="{8E359F67-7F27-41EE-8EBA-050FD48B5C27}">
      <dgm:prSet/>
      <dgm:spPr/>
      <dgm:t>
        <a:bodyPr/>
        <a:lstStyle/>
        <a:p>
          <a:r>
            <a:rPr lang="en-US" b="0"/>
            <a:t>Spain</a:t>
          </a:r>
          <a:endParaRPr lang="en-GB"/>
        </a:p>
      </dgm:t>
    </dgm:pt>
    <dgm:pt modelId="{160AFD8A-4B33-4C15-AFF9-26DB4BB688D4}" type="parTrans" cxnId="{8DB405CE-7FBB-4760-A23F-D5921E6F7BB1}">
      <dgm:prSet/>
      <dgm:spPr/>
      <dgm:t>
        <a:bodyPr/>
        <a:lstStyle/>
        <a:p>
          <a:endParaRPr lang="en-GB"/>
        </a:p>
      </dgm:t>
    </dgm:pt>
    <dgm:pt modelId="{08C29874-D6D3-42B2-A335-1BB47C11FD63}" type="sibTrans" cxnId="{8DB405CE-7FBB-4760-A23F-D5921E6F7BB1}">
      <dgm:prSet/>
      <dgm:spPr/>
      <dgm:t>
        <a:bodyPr/>
        <a:lstStyle/>
        <a:p>
          <a:endParaRPr lang="en-GB"/>
        </a:p>
      </dgm:t>
    </dgm:pt>
    <dgm:pt modelId="{C414543E-9909-4ED6-8DA7-0C0E2E6CF8B9}" type="pres">
      <dgm:prSet presAssocID="{AD6E5568-5A4D-425C-912F-116704693F62}" presName="cycle" presStyleCnt="0">
        <dgm:presLayoutVars>
          <dgm:chMax val="1"/>
          <dgm:dir/>
          <dgm:animLvl val="ctr"/>
          <dgm:resizeHandles val="exact"/>
        </dgm:presLayoutVars>
      </dgm:prSet>
      <dgm:spPr/>
    </dgm:pt>
    <dgm:pt modelId="{DE979DF2-1C56-466F-8321-D2A11BCFB634}" type="pres">
      <dgm:prSet presAssocID="{9488661D-A692-4DFA-BCF2-14D632E56D17}" presName="centerShape" presStyleLbl="node0" presStyleIdx="0" presStyleCnt="1"/>
      <dgm:spPr/>
    </dgm:pt>
    <dgm:pt modelId="{EE13EB13-8282-4891-A93C-33F306C68D2D}" type="pres">
      <dgm:prSet presAssocID="{BECD5FF7-BBF5-4770-9C16-EED8138F831F}" presName="Name9" presStyleLbl="parChTrans1D2" presStyleIdx="0" presStyleCnt="5"/>
      <dgm:spPr/>
    </dgm:pt>
    <dgm:pt modelId="{5D732D2D-2DA9-4816-B5B7-66160ACDC67E}" type="pres">
      <dgm:prSet presAssocID="{BECD5FF7-BBF5-4770-9C16-EED8138F831F}" presName="connTx" presStyleLbl="parChTrans1D2" presStyleIdx="0" presStyleCnt="5"/>
      <dgm:spPr/>
    </dgm:pt>
    <dgm:pt modelId="{DC851F18-5EE1-4E70-B2F2-A20E36C30ABA}" type="pres">
      <dgm:prSet presAssocID="{C35A44F1-AAEE-44A5-80A3-3B3D929D5CEB}" presName="node" presStyleLbl="node1" presStyleIdx="0" presStyleCnt="5">
        <dgm:presLayoutVars>
          <dgm:bulletEnabled val="1"/>
        </dgm:presLayoutVars>
      </dgm:prSet>
      <dgm:spPr/>
    </dgm:pt>
    <dgm:pt modelId="{9B6FB359-9E96-4054-BCDA-89F3BAA04513}" type="pres">
      <dgm:prSet presAssocID="{3CF05925-E6AA-498F-9C32-4FD4820D05F8}" presName="Name9" presStyleLbl="parChTrans1D2" presStyleIdx="1" presStyleCnt="5"/>
      <dgm:spPr/>
    </dgm:pt>
    <dgm:pt modelId="{DCA8B1A1-7F11-451E-B797-52BECED698BC}" type="pres">
      <dgm:prSet presAssocID="{3CF05925-E6AA-498F-9C32-4FD4820D05F8}" presName="connTx" presStyleLbl="parChTrans1D2" presStyleIdx="1" presStyleCnt="5"/>
      <dgm:spPr/>
    </dgm:pt>
    <dgm:pt modelId="{E99FF398-3423-4FCB-944E-72DEBFA57238}" type="pres">
      <dgm:prSet presAssocID="{F53D5DB5-3392-4531-8C3A-2D904B1CAFF1}" presName="node" presStyleLbl="node1" presStyleIdx="1" presStyleCnt="5">
        <dgm:presLayoutVars>
          <dgm:bulletEnabled val="1"/>
        </dgm:presLayoutVars>
      </dgm:prSet>
      <dgm:spPr/>
    </dgm:pt>
    <dgm:pt modelId="{6603CC66-DAAF-4AEA-AB18-39175A3B76D4}" type="pres">
      <dgm:prSet presAssocID="{BD18CA90-1402-4B4C-BDD0-77BBD1717F53}" presName="Name9" presStyleLbl="parChTrans1D2" presStyleIdx="2" presStyleCnt="5"/>
      <dgm:spPr/>
    </dgm:pt>
    <dgm:pt modelId="{753FFF3E-9070-471A-AA52-B14DA38D54EF}" type="pres">
      <dgm:prSet presAssocID="{BD18CA90-1402-4B4C-BDD0-77BBD1717F53}" presName="connTx" presStyleLbl="parChTrans1D2" presStyleIdx="2" presStyleCnt="5"/>
      <dgm:spPr/>
    </dgm:pt>
    <dgm:pt modelId="{C7B84B66-1784-4584-A8A4-AE07F1DE63DA}" type="pres">
      <dgm:prSet presAssocID="{FA94D520-89C3-43B1-B686-DA9BFA11B34F}" presName="node" presStyleLbl="node1" presStyleIdx="2" presStyleCnt="5">
        <dgm:presLayoutVars>
          <dgm:bulletEnabled val="1"/>
        </dgm:presLayoutVars>
      </dgm:prSet>
      <dgm:spPr/>
    </dgm:pt>
    <dgm:pt modelId="{1EFBAE82-572E-49BE-B607-77499C260398}" type="pres">
      <dgm:prSet presAssocID="{60AEC0C9-E153-4E54-BB0B-69B9AEB59DA3}" presName="Name9" presStyleLbl="parChTrans1D2" presStyleIdx="3" presStyleCnt="5"/>
      <dgm:spPr/>
    </dgm:pt>
    <dgm:pt modelId="{6DFB16A6-3119-4D66-9F34-A45DAFB1C8FC}" type="pres">
      <dgm:prSet presAssocID="{60AEC0C9-E153-4E54-BB0B-69B9AEB59DA3}" presName="connTx" presStyleLbl="parChTrans1D2" presStyleIdx="3" presStyleCnt="5"/>
      <dgm:spPr/>
    </dgm:pt>
    <dgm:pt modelId="{C916A43D-6306-408F-B694-F805CA0D40BB}" type="pres">
      <dgm:prSet presAssocID="{1AAFF3BB-8382-4094-8336-7E9BE57A216E}" presName="node" presStyleLbl="node1" presStyleIdx="3" presStyleCnt="5">
        <dgm:presLayoutVars>
          <dgm:bulletEnabled val="1"/>
        </dgm:presLayoutVars>
      </dgm:prSet>
      <dgm:spPr/>
    </dgm:pt>
    <dgm:pt modelId="{61EA0576-90EE-4164-A94C-D7D58BA10A21}" type="pres">
      <dgm:prSet presAssocID="{160AFD8A-4B33-4C15-AFF9-26DB4BB688D4}" presName="Name9" presStyleLbl="parChTrans1D2" presStyleIdx="4" presStyleCnt="5"/>
      <dgm:spPr/>
    </dgm:pt>
    <dgm:pt modelId="{DE6EF2FE-D4D4-4F74-96FA-416C79C2F48E}" type="pres">
      <dgm:prSet presAssocID="{160AFD8A-4B33-4C15-AFF9-26DB4BB688D4}" presName="connTx" presStyleLbl="parChTrans1D2" presStyleIdx="4" presStyleCnt="5"/>
      <dgm:spPr/>
    </dgm:pt>
    <dgm:pt modelId="{83B6891F-2F21-4122-88A3-5E5FAF8F567D}" type="pres">
      <dgm:prSet presAssocID="{8E359F67-7F27-41EE-8EBA-050FD48B5C27}" presName="node" presStyleLbl="node1" presStyleIdx="4" presStyleCnt="5">
        <dgm:presLayoutVars>
          <dgm:bulletEnabled val="1"/>
        </dgm:presLayoutVars>
      </dgm:prSet>
      <dgm:spPr/>
    </dgm:pt>
  </dgm:ptLst>
  <dgm:cxnLst>
    <dgm:cxn modelId="{42FD2904-8A91-42D5-84D9-22B084DE3C53}" srcId="{AD6E5568-5A4D-425C-912F-116704693F62}" destId="{9488661D-A692-4DFA-BCF2-14D632E56D17}" srcOrd="0" destOrd="0" parTransId="{55B2F269-FF78-4806-9BCA-69E9A6037983}" sibTransId="{00125DF2-7A9C-444A-A54D-62C0477B4150}"/>
    <dgm:cxn modelId="{0F9AF809-278B-4F94-8C90-68FCD1A569A9}" type="presOf" srcId="{60AEC0C9-E153-4E54-BB0B-69B9AEB59DA3}" destId="{1EFBAE82-572E-49BE-B607-77499C260398}" srcOrd="0" destOrd="0" presId="urn:microsoft.com/office/officeart/2005/8/layout/radial1"/>
    <dgm:cxn modelId="{7E387829-C8C2-4987-A965-5140252DC838}" type="presOf" srcId="{AD6E5568-5A4D-425C-912F-116704693F62}" destId="{C414543E-9909-4ED6-8DA7-0C0E2E6CF8B9}" srcOrd="0" destOrd="0" presId="urn:microsoft.com/office/officeart/2005/8/layout/radial1"/>
    <dgm:cxn modelId="{FA8D112A-FFF2-4AD8-A5B3-9688BC1BD228}" srcId="{9488661D-A692-4DFA-BCF2-14D632E56D17}" destId="{1AAFF3BB-8382-4094-8336-7E9BE57A216E}" srcOrd="3" destOrd="0" parTransId="{60AEC0C9-E153-4E54-BB0B-69B9AEB59DA3}" sibTransId="{BA9A8FB4-E539-4FAF-8AB9-FA4CE6E112A9}"/>
    <dgm:cxn modelId="{8D3C133A-656B-42DA-AF13-157147AD11EF}" type="presOf" srcId="{BD18CA90-1402-4B4C-BDD0-77BBD1717F53}" destId="{6603CC66-DAAF-4AEA-AB18-39175A3B76D4}" srcOrd="0" destOrd="0" presId="urn:microsoft.com/office/officeart/2005/8/layout/radial1"/>
    <dgm:cxn modelId="{6086F93A-1362-43FE-AC9F-FF23D5837105}" type="presOf" srcId="{BECD5FF7-BBF5-4770-9C16-EED8138F831F}" destId="{EE13EB13-8282-4891-A93C-33F306C68D2D}" srcOrd="0" destOrd="0" presId="urn:microsoft.com/office/officeart/2005/8/layout/radial1"/>
    <dgm:cxn modelId="{98329460-CB56-4BA9-943E-A2DBB5DF4DE7}" type="presOf" srcId="{FA94D520-89C3-43B1-B686-DA9BFA11B34F}" destId="{C7B84B66-1784-4584-A8A4-AE07F1DE63DA}" srcOrd="0" destOrd="0" presId="urn:microsoft.com/office/officeart/2005/8/layout/radial1"/>
    <dgm:cxn modelId="{A71B6449-2969-44BF-B46A-CD2F25E11521}" type="presOf" srcId="{1AAFF3BB-8382-4094-8336-7E9BE57A216E}" destId="{C916A43D-6306-408F-B694-F805CA0D40BB}" srcOrd="0" destOrd="0" presId="urn:microsoft.com/office/officeart/2005/8/layout/radial1"/>
    <dgm:cxn modelId="{3CD3344F-AD42-482E-B3C4-07F51603BDC3}" type="presOf" srcId="{F53D5DB5-3392-4531-8C3A-2D904B1CAFF1}" destId="{E99FF398-3423-4FCB-944E-72DEBFA57238}" srcOrd="0" destOrd="0" presId="urn:microsoft.com/office/officeart/2005/8/layout/radial1"/>
    <dgm:cxn modelId="{1BBC0472-8A54-4D30-97BB-DC3E71FA36B6}" type="presOf" srcId="{160AFD8A-4B33-4C15-AFF9-26DB4BB688D4}" destId="{DE6EF2FE-D4D4-4F74-96FA-416C79C2F48E}" srcOrd="1" destOrd="0" presId="urn:microsoft.com/office/officeart/2005/8/layout/radial1"/>
    <dgm:cxn modelId="{D26A6052-8B8F-4ED0-9309-F6163A5E7CF1}" type="presOf" srcId="{C35A44F1-AAEE-44A5-80A3-3B3D929D5CEB}" destId="{DC851F18-5EE1-4E70-B2F2-A20E36C30ABA}" srcOrd="0" destOrd="0" presId="urn:microsoft.com/office/officeart/2005/8/layout/radial1"/>
    <dgm:cxn modelId="{6BADB757-4445-4DE0-95FE-AB4299FC70C1}" type="presOf" srcId="{3CF05925-E6AA-498F-9C32-4FD4820D05F8}" destId="{9B6FB359-9E96-4054-BCDA-89F3BAA04513}" srcOrd="0" destOrd="0" presId="urn:microsoft.com/office/officeart/2005/8/layout/radial1"/>
    <dgm:cxn modelId="{DF620E79-3972-4B2F-8005-4F0A1B6C7A79}" type="presOf" srcId="{BECD5FF7-BBF5-4770-9C16-EED8138F831F}" destId="{5D732D2D-2DA9-4816-B5B7-66160ACDC67E}" srcOrd="1" destOrd="0" presId="urn:microsoft.com/office/officeart/2005/8/layout/radial1"/>
    <dgm:cxn modelId="{7C96795A-4844-437F-BFBA-9230136E61D3}" type="presOf" srcId="{160AFD8A-4B33-4C15-AFF9-26DB4BB688D4}" destId="{61EA0576-90EE-4164-A94C-D7D58BA10A21}" srcOrd="0" destOrd="0" presId="urn:microsoft.com/office/officeart/2005/8/layout/radial1"/>
    <dgm:cxn modelId="{AE99CD9E-78EF-4980-8B26-8D00B386A28F}" srcId="{9488661D-A692-4DFA-BCF2-14D632E56D17}" destId="{FA94D520-89C3-43B1-B686-DA9BFA11B34F}" srcOrd="2" destOrd="0" parTransId="{BD18CA90-1402-4B4C-BDD0-77BBD1717F53}" sibTransId="{4D03435B-864A-47E5-9CA1-536E567488F1}"/>
    <dgm:cxn modelId="{DD2487AB-BCE6-4B36-A3CE-F2224E540C7D}" type="presOf" srcId="{3CF05925-E6AA-498F-9C32-4FD4820D05F8}" destId="{DCA8B1A1-7F11-451E-B797-52BECED698BC}" srcOrd="1" destOrd="0" presId="urn:microsoft.com/office/officeart/2005/8/layout/radial1"/>
    <dgm:cxn modelId="{F70E3CAD-AB35-4B0C-B2E8-0FAD2666303D}" type="presOf" srcId="{60AEC0C9-E153-4E54-BB0B-69B9AEB59DA3}" destId="{6DFB16A6-3119-4D66-9F34-A45DAFB1C8FC}" srcOrd="1" destOrd="0" presId="urn:microsoft.com/office/officeart/2005/8/layout/radial1"/>
    <dgm:cxn modelId="{336911C6-94AB-4B10-8A2A-048AAA37DBFB}" srcId="{9488661D-A692-4DFA-BCF2-14D632E56D17}" destId="{F53D5DB5-3392-4531-8C3A-2D904B1CAFF1}" srcOrd="1" destOrd="0" parTransId="{3CF05925-E6AA-498F-9C32-4FD4820D05F8}" sibTransId="{93AF48AB-A54C-43FF-8CB8-BA028717A79B}"/>
    <dgm:cxn modelId="{F1A34BCD-40C9-458C-985B-7E41FABCC6C5}" type="presOf" srcId="{9488661D-A692-4DFA-BCF2-14D632E56D17}" destId="{DE979DF2-1C56-466F-8321-D2A11BCFB634}" srcOrd="0" destOrd="0" presId="urn:microsoft.com/office/officeart/2005/8/layout/radial1"/>
    <dgm:cxn modelId="{8DB405CE-7FBB-4760-A23F-D5921E6F7BB1}" srcId="{9488661D-A692-4DFA-BCF2-14D632E56D17}" destId="{8E359F67-7F27-41EE-8EBA-050FD48B5C27}" srcOrd="4" destOrd="0" parTransId="{160AFD8A-4B33-4C15-AFF9-26DB4BB688D4}" sibTransId="{08C29874-D6D3-42B2-A335-1BB47C11FD63}"/>
    <dgm:cxn modelId="{D91640D8-FA57-4791-ADC6-9E3003659C73}" type="presOf" srcId="{BD18CA90-1402-4B4C-BDD0-77BBD1717F53}" destId="{753FFF3E-9070-471A-AA52-B14DA38D54EF}" srcOrd="1" destOrd="0" presId="urn:microsoft.com/office/officeart/2005/8/layout/radial1"/>
    <dgm:cxn modelId="{E2DB7CDA-A71A-47C4-8425-D92B70789D32}" type="presOf" srcId="{8E359F67-7F27-41EE-8EBA-050FD48B5C27}" destId="{83B6891F-2F21-4122-88A3-5E5FAF8F567D}" srcOrd="0" destOrd="0" presId="urn:microsoft.com/office/officeart/2005/8/layout/radial1"/>
    <dgm:cxn modelId="{7A6167FB-7D5A-4597-A8E1-D28DEF71E1E9}" srcId="{9488661D-A692-4DFA-BCF2-14D632E56D17}" destId="{C35A44F1-AAEE-44A5-80A3-3B3D929D5CEB}" srcOrd="0" destOrd="0" parTransId="{BECD5FF7-BBF5-4770-9C16-EED8138F831F}" sibTransId="{CDE26723-78C8-4B3B-8599-C7E854F5B776}"/>
    <dgm:cxn modelId="{ED4A663A-802F-435D-A316-ED1F1D8B22D3}" type="presParOf" srcId="{C414543E-9909-4ED6-8DA7-0C0E2E6CF8B9}" destId="{DE979DF2-1C56-466F-8321-D2A11BCFB634}" srcOrd="0" destOrd="0" presId="urn:microsoft.com/office/officeart/2005/8/layout/radial1"/>
    <dgm:cxn modelId="{BD93DAED-CFB8-471A-85B2-811FC65455D5}" type="presParOf" srcId="{C414543E-9909-4ED6-8DA7-0C0E2E6CF8B9}" destId="{EE13EB13-8282-4891-A93C-33F306C68D2D}" srcOrd="1" destOrd="0" presId="urn:microsoft.com/office/officeart/2005/8/layout/radial1"/>
    <dgm:cxn modelId="{0A35D0CA-3D03-4289-A72E-06F9B9FF18A4}" type="presParOf" srcId="{EE13EB13-8282-4891-A93C-33F306C68D2D}" destId="{5D732D2D-2DA9-4816-B5B7-66160ACDC67E}" srcOrd="0" destOrd="0" presId="urn:microsoft.com/office/officeart/2005/8/layout/radial1"/>
    <dgm:cxn modelId="{06D1C19C-E111-42B5-86FB-BEF080D588CD}" type="presParOf" srcId="{C414543E-9909-4ED6-8DA7-0C0E2E6CF8B9}" destId="{DC851F18-5EE1-4E70-B2F2-A20E36C30ABA}" srcOrd="2" destOrd="0" presId="urn:microsoft.com/office/officeart/2005/8/layout/radial1"/>
    <dgm:cxn modelId="{F14596AE-3E4D-49DF-9127-01B88079132A}" type="presParOf" srcId="{C414543E-9909-4ED6-8DA7-0C0E2E6CF8B9}" destId="{9B6FB359-9E96-4054-BCDA-89F3BAA04513}" srcOrd="3" destOrd="0" presId="urn:microsoft.com/office/officeart/2005/8/layout/radial1"/>
    <dgm:cxn modelId="{A614426A-ABB4-41D8-8275-3BB8B04FCBE4}" type="presParOf" srcId="{9B6FB359-9E96-4054-BCDA-89F3BAA04513}" destId="{DCA8B1A1-7F11-451E-B797-52BECED698BC}" srcOrd="0" destOrd="0" presId="urn:microsoft.com/office/officeart/2005/8/layout/radial1"/>
    <dgm:cxn modelId="{DC3168B6-A97D-42AA-ABC4-F40EB7BF4E07}" type="presParOf" srcId="{C414543E-9909-4ED6-8DA7-0C0E2E6CF8B9}" destId="{E99FF398-3423-4FCB-944E-72DEBFA57238}" srcOrd="4" destOrd="0" presId="urn:microsoft.com/office/officeart/2005/8/layout/radial1"/>
    <dgm:cxn modelId="{C629B3B0-3252-41E3-9EC9-907D3F2B58A5}" type="presParOf" srcId="{C414543E-9909-4ED6-8DA7-0C0E2E6CF8B9}" destId="{6603CC66-DAAF-4AEA-AB18-39175A3B76D4}" srcOrd="5" destOrd="0" presId="urn:microsoft.com/office/officeart/2005/8/layout/radial1"/>
    <dgm:cxn modelId="{F0533F33-D108-4B56-8B07-A7E0E39645B1}" type="presParOf" srcId="{6603CC66-DAAF-4AEA-AB18-39175A3B76D4}" destId="{753FFF3E-9070-471A-AA52-B14DA38D54EF}" srcOrd="0" destOrd="0" presId="urn:microsoft.com/office/officeart/2005/8/layout/radial1"/>
    <dgm:cxn modelId="{17199115-38EC-483F-A7E2-A020B78DB507}" type="presParOf" srcId="{C414543E-9909-4ED6-8DA7-0C0E2E6CF8B9}" destId="{C7B84B66-1784-4584-A8A4-AE07F1DE63DA}" srcOrd="6" destOrd="0" presId="urn:microsoft.com/office/officeart/2005/8/layout/radial1"/>
    <dgm:cxn modelId="{B2C02EF1-1A02-4BA7-9A2C-9239EB4B6A21}" type="presParOf" srcId="{C414543E-9909-4ED6-8DA7-0C0E2E6CF8B9}" destId="{1EFBAE82-572E-49BE-B607-77499C260398}" srcOrd="7" destOrd="0" presId="urn:microsoft.com/office/officeart/2005/8/layout/radial1"/>
    <dgm:cxn modelId="{5066A44F-596B-4902-A4FA-5D0B4704C91F}" type="presParOf" srcId="{1EFBAE82-572E-49BE-B607-77499C260398}" destId="{6DFB16A6-3119-4D66-9F34-A45DAFB1C8FC}" srcOrd="0" destOrd="0" presId="urn:microsoft.com/office/officeart/2005/8/layout/radial1"/>
    <dgm:cxn modelId="{9C79122F-6312-439C-95D7-87B848854A3E}" type="presParOf" srcId="{C414543E-9909-4ED6-8DA7-0C0E2E6CF8B9}" destId="{C916A43D-6306-408F-B694-F805CA0D40BB}" srcOrd="8" destOrd="0" presId="urn:microsoft.com/office/officeart/2005/8/layout/radial1"/>
    <dgm:cxn modelId="{1EF300C2-DDE0-4BAA-AE21-DBB0217EA0F1}" type="presParOf" srcId="{C414543E-9909-4ED6-8DA7-0C0E2E6CF8B9}" destId="{61EA0576-90EE-4164-A94C-D7D58BA10A21}" srcOrd="9" destOrd="0" presId="urn:microsoft.com/office/officeart/2005/8/layout/radial1"/>
    <dgm:cxn modelId="{71BDE73C-2F0A-40FD-958D-E320CA3A0AC5}" type="presParOf" srcId="{61EA0576-90EE-4164-A94C-D7D58BA10A21}" destId="{DE6EF2FE-D4D4-4F74-96FA-416C79C2F48E}" srcOrd="0" destOrd="0" presId="urn:microsoft.com/office/officeart/2005/8/layout/radial1"/>
    <dgm:cxn modelId="{AEE0494A-84F2-4CBA-B9E3-DB53E01FF8AA}" type="presParOf" srcId="{C414543E-9909-4ED6-8DA7-0C0E2E6CF8B9}" destId="{83B6891F-2F21-4122-88A3-5E5FAF8F567D}" srcOrd="10"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689FE4A-2B0F-4258-AE99-44573D4BD9C4}" type="doc">
      <dgm:prSet loTypeId="urn:microsoft.com/office/officeart/2005/8/layout/cycle2" loCatId="cycle" qsTypeId="urn:microsoft.com/office/officeart/2005/8/quickstyle/3d3" qsCatId="3D" csTypeId="urn:microsoft.com/office/officeart/2005/8/colors/colorful1" csCatId="colorful" phldr="1"/>
      <dgm:spPr/>
      <dgm:t>
        <a:bodyPr/>
        <a:lstStyle/>
        <a:p>
          <a:endParaRPr lang="en-GB"/>
        </a:p>
      </dgm:t>
    </dgm:pt>
    <dgm:pt modelId="{8BDAADEE-1C96-4F6A-A6BE-EFD29C0862E2}">
      <dgm:prSet phldrT="[Text]"/>
      <dgm:spPr/>
      <dgm:t>
        <a:bodyPr/>
        <a:lstStyle/>
        <a:p>
          <a:r>
            <a:rPr lang="en-GB" dirty="0"/>
            <a:t>Red</a:t>
          </a:r>
        </a:p>
      </dgm:t>
    </dgm:pt>
    <dgm:pt modelId="{85766FDE-48A2-4F2D-81EA-64FEF251EB8E}" type="parTrans" cxnId="{34BE3560-A2C7-47BB-8C5D-D76A13DBD167}">
      <dgm:prSet/>
      <dgm:spPr/>
      <dgm:t>
        <a:bodyPr/>
        <a:lstStyle/>
        <a:p>
          <a:endParaRPr lang="en-GB"/>
        </a:p>
      </dgm:t>
    </dgm:pt>
    <dgm:pt modelId="{D7E8E984-F8D5-441B-9933-A9451C00FB20}" type="sibTrans" cxnId="{34BE3560-A2C7-47BB-8C5D-D76A13DBD167}">
      <dgm:prSet/>
      <dgm:spPr/>
      <dgm:t>
        <a:bodyPr/>
        <a:lstStyle/>
        <a:p>
          <a:endParaRPr lang="en-GB"/>
        </a:p>
      </dgm:t>
    </dgm:pt>
    <dgm:pt modelId="{E60A39AD-BA21-42C7-9508-B47B46867CDB}">
      <dgm:prSet phldrT="[Text]"/>
      <dgm:spPr/>
      <dgm:t>
        <a:bodyPr/>
        <a:lstStyle/>
        <a:p>
          <a:r>
            <a:rPr lang="en-GB" dirty="0"/>
            <a:t>Green</a:t>
          </a:r>
        </a:p>
      </dgm:t>
    </dgm:pt>
    <dgm:pt modelId="{7D42C77D-768B-4914-916D-218E159D7ADC}" type="parTrans" cxnId="{BE846CDB-741A-4109-ACB2-519F53A946A5}">
      <dgm:prSet/>
      <dgm:spPr/>
      <dgm:t>
        <a:bodyPr/>
        <a:lstStyle/>
        <a:p>
          <a:endParaRPr lang="en-GB"/>
        </a:p>
      </dgm:t>
    </dgm:pt>
    <dgm:pt modelId="{5A213EEA-2201-47D3-9868-F9FB8E3C6DE2}" type="sibTrans" cxnId="{BE846CDB-741A-4109-ACB2-519F53A946A5}">
      <dgm:prSet/>
      <dgm:spPr/>
      <dgm:t>
        <a:bodyPr/>
        <a:lstStyle/>
        <a:p>
          <a:endParaRPr lang="en-GB"/>
        </a:p>
      </dgm:t>
    </dgm:pt>
    <dgm:pt modelId="{692AA7FA-1F4D-48F8-92EE-02DA010260FB}">
      <dgm:prSet phldrT="[Text]"/>
      <dgm:spPr/>
      <dgm:t>
        <a:bodyPr/>
        <a:lstStyle/>
        <a:p>
          <a:r>
            <a:rPr lang="en-GB" dirty="0"/>
            <a:t>Blue</a:t>
          </a:r>
        </a:p>
      </dgm:t>
    </dgm:pt>
    <dgm:pt modelId="{320028F7-DE51-4C9F-8A67-169118EF1086}" type="parTrans" cxnId="{A0139961-D193-408D-9617-457A04DF625A}">
      <dgm:prSet/>
      <dgm:spPr/>
      <dgm:t>
        <a:bodyPr/>
        <a:lstStyle/>
        <a:p>
          <a:endParaRPr lang="en-GB"/>
        </a:p>
      </dgm:t>
    </dgm:pt>
    <dgm:pt modelId="{4A694636-C15A-468B-B10F-D663FEB404A2}" type="sibTrans" cxnId="{A0139961-D193-408D-9617-457A04DF625A}">
      <dgm:prSet/>
      <dgm:spPr/>
      <dgm:t>
        <a:bodyPr/>
        <a:lstStyle/>
        <a:p>
          <a:endParaRPr lang="en-GB"/>
        </a:p>
      </dgm:t>
    </dgm:pt>
    <dgm:pt modelId="{FC463BBA-2F88-44B0-A25B-F2004EE20DD4}">
      <dgm:prSet phldrT="[Text]"/>
      <dgm:spPr/>
      <dgm:t>
        <a:bodyPr/>
        <a:lstStyle/>
        <a:p>
          <a:r>
            <a:rPr lang="en-GB" dirty="0"/>
            <a:t>Purple</a:t>
          </a:r>
        </a:p>
      </dgm:t>
    </dgm:pt>
    <dgm:pt modelId="{9D48AFC6-10A2-450C-9248-7B9239463177}" type="parTrans" cxnId="{B599CCF4-51C6-47AA-A8D5-E540ADB5AC8D}">
      <dgm:prSet/>
      <dgm:spPr/>
      <dgm:t>
        <a:bodyPr/>
        <a:lstStyle/>
        <a:p>
          <a:endParaRPr lang="en-GB"/>
        </a:p>
      </dgm:t>
    </dgm:pt>
    <dgm:pt modelId="{77BD8271-9658-4761-815A-D1C6FAB38824}" type="sibTrans" cxnId="{B599CCF4-51C6-47AA-A8D5-E540ADB5AC8D}">
      <dgm:prSet/>
      <dgm:spPr/>
      <dgm:t>
        <a:bodyPr/>
        <a:lstStyle/>
        <a:p>
          <a:endParaRPr lang="en-GB"/>
        </a:p>
      </dgm:t>
    </dgm:pt>
    <dgm:pt modelId="{14EB0E03-E01C-4A2C-8AC0-797B6F7E3D24}" type="pres">
      <dgm:prSet presAssocID="{2689FE4A-2B0F-4258-AE99-44573D4BD9C4}" presName="cycle" presStyleCnt="0">
        <dgm:presLayoutVars>
          <dgm:dir/>
          <dgm:resizeHandles val="exact"/>
        </dgm:presLayoutVars>
      </dgm:prSet>
      <dgm:spPr/>
    </dgm:pt>
    <dgm:pt modelId="{7915EA2D-EF10-443E-94E6-5172217255FE}" type="pres">
      <dgm:prSet presAssocID="{8BDAADEE-1C96-4F6A-A6BE-EFD29C0862E2}" presName="node" presStyleLbl="node1" presStyleIdx="0" presStyleCnt="4">
        <dgm:presLayoutVars>
          <dgm:bulletEnabled val="1"/>
        </dgm:presLayoutVars>
      </dgm:prSet>
      <dgm:spPr/>
    </dgm:pt>
    <dgm:pt modelId="{7A689F05-B1F3-4000-8F9C-4F1AB45FFD8B}" type="pres">
      <dgm:prSet presAssocID="{D7E8E984-F8D5-441B-9933-A9451C00FB20}" presName="sibTrans" presStyleLbl="sibTrans2D1" presStyleIdx="0" presStyleCnt="4"/>
      <dgm:spPr/>
    </dgm:pt>
    <dgm:pt modelId="{957E3568-9940-4FD1-AC17-B1C4E4D46A27}" type="pres">
      <dgm:prSet presAssocID="{D7E8E984-F8D5-441B-9933-A9451C00FB20}" presName="connectorText" presStyleLbl="sibTrans2D1" presStyleIdx="0" presStyleCnt="4"/>
      <dgm:spPr/>
    </dgm:pt>
    <dgm:pt modelId="{4EFE4508-1DC6-440E-917B-AEEEB161B04F}" type="pres">
      <dgm:prSet presAssocID="{E60A39AD-BA21-42C7-9508-B47B46867CDB}" presName="node" presStyleLbl="node1" presStyleIdx="1" presStyleCnt="4">
        <dgm:presLayoutVars>
          <dgm:bulletEnabled val="1"/>
        </dgm:presLayoutVars>
      </dgm:prSet>
      <dgm:spPr/>
    </dgm:pt>
    <dgm:pt modelId="{31F5C7D1-8F8B-4B0C-83EA-7947B09D6326}" type="pres">
      <dgm:prSet presAssocID="{5A213EEA-2201-47D3-9868-F9FB8E3C6DE2}" presName="sibTrans" presStyleLbl="sibTrans2D1" presStyleIdx="1" presStyleCnt="4"/>
      <dgm:spPr/>
    </dgm:pt>
    <dgm:pt modelId="{5189EB93-E6F8-4455-A70A-4C685EFB13DA}" type="pres">
      <dgm:prSet presAssocID="{5A213EEA-2201-47D3-9868-F9FB8E3C6DE2}" presName="connectorText" presStyleLbl="sibTrans2D1" presStyleIdx="1" presStyleCnt="4"/>
      <dgm:spPr/>
    </dgm:pt>
    <dgm:pt modelId="{05ECF1AF-CE6C-44EE-8AD8-A093C2BEF2AB}" type="pres">
      <dgm:prSet presAssocID="{692AA7FA-1F4D-48F8-92EE-02DA010260FB}" presName="node" presStyleLbl="node1" presStyleIdx="2" presStyleCnt="4">
        <dgm:presLayoutVars>
          <dgm:bulletEnabled val="1"/>
        </dgm:presLayoutVars>
      </dgm:prSet>
      <dgm:spPr/>
    </dgm:pt>
    <dgm:pt modelId="{064D5BCE-159F-4609-B695-4BA00BD2E292}" type="pres">
      <dgm:prSet presAssocID="{4A694636-C15A-468B-B10F-D663FEB404A2}" presName="sibTrans" presStyleLbl="sibTrans2D1" presStyleIdx="2" presStyleCnt="4"/>
      <dgm:spPr/>
    </dgm:pt>
    <dgm:pt modelId="{C2C24044-38FE-44C9-B696-60B0CC2C2EF8}" type="pres">
      <dgm:prSet presAssocID="{4A694636-C15A-468B-B10F-D663FEB404A2}" presName="connectorText" presStyleLbl="sibTrans2D1" presStyleIdx="2" presStyleCnt="4"/>
      <dgm:spPr/>
    </dgm:pt>
    <dgm:pt modelId="{A022C19A-29BF-471E-89F9-FDB3AB081351}" type="pres">
      <dgm:prSet presAssocID="{FC463BBA-2F88-44B0-A25B-F2004EE20DD4}" presName="node" presStyleLbl="node1" presStyleIdx="3" presStyleCnt="4">
        <dgm:presLayoutVars>
          <dgm:bulletEnabled val="1"/>
        </dgm:presLayoutVars>
      </dgm:prSet>
      <dgm:spPr/>
    </dgm:pt>
    <dgm:pt modelId="{A4FCFA5E-D0EB-4E73-9953-32CAF9B5DF79}" type="pres">
      <dgm:prSet presAssocID="{77BD8271-9658-4761-815A-D1C6FAB38824}" presName="sibTrans" presStyleLbl="sibTrans2D1" presStyleIdx="3" presStyleCnt="4"/>
      <dgm:spPr/>
    </dgm:pt>
    <dgm:pt modelId="{8310507A-4ACC-4050-A543-48B5465EE699}" type="pres">
      <dgm:prSet presAssocID="{77BD8271-9658-4761-815A-D1C6FAB38824}" presName="connectorText" presStyleLbl="sibTrans2D1" presStyleIdx="3" presStyleCnt="4"/>
      <dgm:spPr/>
    </dgm:pt>
  </dgm:ptLst>
  <dgm:cxnLst>
    <dgm:cxn modelId="{34BE3560-A2C7-47BB-8C5D-D76A13DBD167}" srcId="{2689FE4A-2B0F-4258-AE99-44573D4BD9C4}" destId="{8BDAADEE-1C96-4F6A-A6BE-EFD29C0862E2}" srcOrd="0" destOrd="0" parTransId="{85766FDE-48A2-4F2D-81EA-64FEF251EB8E}" sibTransId="{D7E8E984-F8D5-441B-9933-A9451C00FB20}"/>
    <dgm:cxn modelId="{A0139961-D193-408D-9617-457A04DF625A}" srcId="{2689FE4A-2B0F-4258-AE99-44573D4BD9C4}" destId="{692AA7FA-1F4D-48F8-92EE-02DA010260FB}" srcOrd="2" destOrd="0" parTransId="{320028F7-DE51-4C9F-8A67-169118EF1086}" sibTransId="{4A694636-C15A-468B-B10F-D663FEB404A2}"/>
    <dgm:cxn modelId="{04837C66-DE67-4F55-80F0-6B6881EA0648}" type="presOf" srcId="{D7E8E984-F8D5-441B-9933-A9451C00FB20}" destId="{957E3568-9940-4FD1-AC17-B1C4E4D46A27}" srcOrd="1" destOrd="0" presId="urn:microsoft.com/office/officeart/2005/8/layout/cycle2"/>
    <dgm:cxn modelId="{BCA85649-7060-436D-8DC5-EE4242E72DEE}" type="presOf" srcId="{8BDAADEE-1C96-4F6A-A6BE-EFD29C0862E2}" destId="{7915EA2D-EF10-443E-94E6-5172217255FE}" srcOrd="0" destOrd="0" presId="urn:microsoft.com/office/officeart/2005/8/layout/cycle2"/>
    <dgm:cxn modelId="{C5D0A94A-9365-40F4-828D-E6F846EC06F4}" type="presOf" srcId="{77BD8271-9658-4761-815A-D1C6FAB38824}" destId="{8310507A-4ACC-4050-A543-48B5465EE699}" srcOrd="1" destOrd="0" presId="urn:microsoft.com/office/officeart/2005/8/layout/cycle2"/>
    <dgm:cxn modelId="{2F043A6B-0242-4B73-8546-DE03943BF631}" type="presOf" srcId="{5A213EEA-2201-47D3-9868-F9FB8E3C6DE2}" destId="{31F5C7D1-8F8B-4B0C-83EA-7947B09D6326}" srcOrd="0" destOrd="0" presId="urn:microsoft.com/office/officeart/2005/8/layout/cycle2"/>
    <dgm:cxn modelId="{21DAAD55-9FF8-4B08-920C-97CF4C71E457}" type="presOf" srcId="{4A694636-C15A-468B-B10F-D663FEB404A2}" destId="{064D5BCE-159F-4609-B695-4BA00BD2E292}" srcOrd="0" destOrd="0" presId="urn:microsoft.com/office/officeart/2005/8/layout/cycle2"/>
    <dgm:cxn modelId="{5BA6AE8B-69A2-49AD-A40A-F285977472E7}" type="presOf" srcId="{77BD8271-9658-4761-815A-D1C6FAB38824}" destId="{A4FCFA5E-D0EB-4E73-9953-32CAF9B5DF79}" srcOrd="0" destOrd="0" presId="urn:microsoft.com/office/officeart/2005/8/layout/cycle2"/>
    <dgm:cxn modelId="{8966008C-3052-46CE-8D72-B662231A67C4}" type="presOf" srcId="{D7E8E984-F8D5-441B-9933-A9451C00FB20}" destId="{7A689F05-B1F3-4000-8F9C-4F1AB45FFD8B}" srcOrd="0" destOrd="0" presId="urn:microsoft.com/office/officeart/2005/8/layout/cycle2"/>
    <dgm:cxn modelId="{FB360496-5C38-419A-B564-1742B367A4D9}" type="presOf" srcId="{5A213EEA-2201-47D3-9868-F9FB8E3C6DE2}" destId="{5189EB93-E6F8-4455-A70A-4C685EFB13DA}" srcOrd="1" destOrd="0" presId="urn:microsoft.com/office/officeart/2005/8/layout/cycle2"/>
    <dgm:cxn modelId="{AD0C65B4-672A-4C84-BF85-B0D20878C125}" type="presOf" srcId="{E60A39AD-BA21-42C7-9508-B47B46867CDB}" destId="{4EFE4508-1DC6-440E-917B-AEEEB161B04F}" srcOrd="0" destOrd="0" presId="urn:microsoft.com/office/officeart/2005/8/layout/cycle2"/>
    <dgm:cxn modelId="{D58147BB-8201-4715-AE3F-F672DE700BB6}" type="presOf" srcId="{4A694636-C15A-468B-B10F-D663FEB404A2}" destId="{C2C24044-38FE-44C9-B696-60B0CC2C2EF8}" srcOrd="1" destOrd="0" presId="urn:microsoft.com/office/officeart/2005/8/layout/cycle2"/>
    <dgm:cxn modelId="{35A510BF-6B11-483F-BF70-E34665C9C3EA}" type="presOf" srcId="{692AA7FA-1F4D-48F8-92EE-02DA010260FB}" destId="{05ECF1AF-CE6C-44EE-8AD8-A093C2BEF2AB}" srcOrd="0" destOrd="0" presId="urn:microsoft.com/office/officeart/2005/8/layout/cycle2"/>
    <dgm:cxn modelId="{BE846CDB-741A-4109-ACB2-519F53A946A5}" srcId="{2689FE4A-2B0F-4258-AE99-44573D4BD9C4}" destId="{E60A39AD-BA21-42C7-9508-B47B46867CDB}" srcOrd="1" destOrd="0" parTransId="{7D42C77D-768B-4914-916D-218E159D7ADC}" sibTransId="{5A213EEA-2201-47D3-9868-F9FB8E3C6DE2}"/>
    <dgm:cxn modelId="{55420EF4-8E59-4634-8167-D10BCB626F05}" type="presOf" srcId="{2689FE4A-2B0F-4258-AE99-44573D4BD9C4}" destId="{14EB0E03-E01C-4A2C-8AC0-797B6F7E3D24}" srcOrd="0" destOrd="0" presId="urn:microsoft.com/office/officeart/2005/8/layout/cycle2"/>
    <dgm:cxn modelId="{B599CCF4-51C6-47AA-A8D5-E540ADB5AC8D}" srcId="{2689FE4A-2B0F-4258-AE99-44573D4BD9C4}" destId="{FC463BBA-2F88-44B0-A25B-F2004EE20DD4}" srcOrd="3" destOrd="0" parTransId="{9D48AFC6-10A2-450C-9248-7B9239463177}" sibTransId="{77BD8271-9658-4761-815A-D1C6FAB38824}"/>
    <dgm:cxn modelId="{626B0BF5-26F6-4E34-A9A3-2BB4CD1DE276}" type="presOf" srcId="{FC463BBA-2F88-44B0-A25B-F2004EE20DD4}" destId="{A022C19A-29BF-471E-89F9-FDB3AB081351}" srcOrd="0" destOrd="0" presId="urn:microsoft.com/office/officeart/2005/8/layout/cycle2"/>
    <dgm:cxn modelId="{08F1253B-11EC-449F-B714-5FD3807344A0}" type="presParOf" srcId="{14EB0E03-E01C-4A2C-8AC0-797B6F7E3D24}" destId="{7915EA2D-EF10-443E-94E6-5172217255FE}" srcOrd="0" destOrd="0" presId="urn:microsoft.com/office/officeart/2005/8/layout/cycle2"/>
    <dgm:cxn modelId="{D81C15D3-17FE-4630-B3AE-12C2196DCA72}" type="presParOf" srcId="{14EB0E03-E01C-4A2C-8AC0-797B6F7E3D24}" destId="{7A689F05-B1F3-4000-8F9C-4F1AB45FFD8B}" srcOrd="1" destOrd="0" presId="urn:microsoft.com/office/officeart/2005/8/layout/cycle2"/>
    <dgm:cxn modelId="{91578B18-2972-4491-A121-FD26E77EC560}" type="presParOf" srcId="{7A689F05-B1F3-4000-8F9C-4F1AB45FFD8B}" destId="{957E3568-9940-4FD1-AC17-B1C4E4D46A27}" srcOrd="0" destOrd="0" presId="urn:microsoft.com/office/officeart/2005/8/layout/cycle2"/>
    <dgm:cxn modelId="{085BFA63-FABA-4DA5-A63E-FA8F408F8B57}" type="presParOf" srcId="{14EB0E03-E01C-4A2C-8AC0-797B6F7E3D24}" destId="{4EFE4508-1DC6-440E-917B-AEEEB161B04F}" srcOrd="2" destOrd="0" presId="urn:microsoft.com/office/officeart/2005/8/layout/cycle2"/>
    <dgm:cxn modelId="{8734DFCC-4B86-4288-862D-2A329567A66D}" type="presParOf" srcId="{14EB0E03-E01C-4A2C-8AC0-797B6F7E3D24}" destId="{31F5C7D1-8F8B-4B0C-83EA-7947B09D6326}" srcOrd="3" destOrd="0" presId="urn:microsoft.com/office/officeart/2005/8/layout/cycle2"/>
    <dgm:cxn modelId="{4E6C5EC4-41E8-412D-B771-37D9A8B0406D}" type="presParOf" srcId="{31F5C7D1-8F8B-4B0C-83EA-7947B09D6326}" destId="{5189EB93-E6F8-4455-A70A-4C685EFB13DA}" srcOrd="0" destOrd="0" presId="urn:microsoft.com/office/officeart/2005/8/layout/cycle2"/>
    <dgm:cxn modelId="{3E9B3F50-6FCD-443F-930B-BDEFACC6AF0F}" type="presParOf" srcId="{14EB0E03-E01C-4A2C-8AC0-797B6F7E3D24}" destId="{05ECF1AF-CE6C-44EE-8AD8-A093C2BEF2AB}" srcOrd="4" destOrd="0" presId="urn:microsoft.com/office/officeart/2005/8/layout/cycle2"/>
    <dgm:cxn modelId="{55A06BE3-E6FF-4C00-BEB5-7F5B6CFFDEE3}" type="presParOf" srcId="{14EB0E03-E01C-4A2C-8AC0-797B6F7E3D24}" destId="{064D5BCE-159F-4609-B695-4BA00BD2E292}" srcOrd="5" destOrd="0" presId="urn:microsoft.com/office/officeart/2005/8/layout/cycle2"/>
    <dgm:cxn modelId="{67C14509-A9D3-4640-BAA7-11C426EA0B7C}" type="presParOf" srcId="{064D5BCE-159F-4609-B695-4BA00BD2E292}" destId="{C2C24044-38FE-44C9-B696-60B0CC2C2EF8}" srcOrd="0" destOrd="0" presId="urn:microsoft.com/office/officeart/2005/8/layout/cycle2"/>
    <dgm:cxn modelId="{88A9C985-4569-4035-81BC-2DE106EFC73D}" type="presParOf" srcId="{14EB0E03-E01C-4A2C-8AC0-797B6F7E3D24}" destId="{A022C19A-29BF-471E-89F9-FDB3AB081351}" srcOrd="6" destOrd="0" presId="urn:microsoft.com/office/officeart/2005/8/layout/cycle2"/>
    <dgm:cxn modelId="{B76AB99E-3F49-4DAF-B9AA-44487B94EE2C}" type="presParOf" srcId="{14EB0E03-E01C-4A2C-8AC0-797B6F7E3D24}" destId="{A4FCFA5E-D0EB-4E73-9953-32CAF9B5DF79}" srcOrd="7" destOrd="0" presId="urn:microsoft.com/office/officeart/2005/8/layout/cycle2"/>
    <dgm:cxn modelId="{0DCE7E69-7119-4D74-B084-1B6B7AF38D5F}" type="presParOf" srcId="{A4FCFA5E-D0EB-4E73-9953-32CAF9B5DF79}" destId="{8310507A-4ACC-4050-A543-48B5465EE699}"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979DF2-1C56-466F-8321-D2A11BCFB634}">
      <dsp:nvSpPr>
        <dsp:cNvPr id="0" name=""/>
        <dsp:cNvSpPr/>
      </dsp:nvSpPr>
      <dsp:spPr>
        <a:xfrm>
          <a:off x="1543494" y="2237332"/>
          <a:ext cx="1232597" cy="1232597"/>
        </a:xfrm>
        <a:prstGeom prst="ellipse">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US" sz="2100" b="0" kern="1200"/>
            <a:t>Europe</a:t>
          </a:r>
          <a:endParaRPr lang="en-GB" sz="2100" kern="1200"/>
        </a:p>
      </dsp:txBody>
      <dsp:txXfrm>
        <a:off x="1724004" y="2417842"/>
        <a:ext cx="871577" cy="871577"/>
      </dsp:txXfrm>
    </dsp:sp>
    <dsp:sp modelId="{EE13EB13-8282-4891-A93C-33F306C68D2D}">
      <dsp:nvSpPr>
        <dsp:cNvPr id="0" name=""/>
        <dsp:cNvSpPr/>
      </dsp:nvSpPr>
      <dsp:spPr>
        <a:xfrm rot="16200000">
          <a:off x="1973434" y="2025292"/>
          <a:ext cx="372717" cy="51363"/>
        </a:xfrm>
        <a:custGeom>
          <a:avLst/>
          <a:gdLst/>
          <a:ahLst/>
          <a:cxnLst/>
          <a:rect l="0" t="0" r="0" b="0"/>
          <a:pathLst>
            <a:path>
              <a:moveTo>
                <a:pt x="0" y="25681"/>
              </a:moveTo>
              <a:lnTo>
                <a:pt x="372717" y="25681"/>
              </a:lnTo>
            </a:path>
          </a:pathLst>
        </a:custGeom>
        <a:noFill/>
        <a:ln w="19050" cap="rnd" cmpd="sng" algn="ctr">
          <a:solidFill>
            <a:schemeClr val="accent6">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150475" y="2041655"/>
        <a:ext cx="18635" cy="18635"/>
      </dsp:txXfrm>
    </dsp:sp>
    <dsp:sp modelId="{DC851F18-5EE1-4E70-B2F2-A20E36C30ABA}">
      <dsp:nvSpPr>
        <dsp:cNvPr id="0" name=""/>
        <dsp:cNvSpPr/>
      </dsp:nvSpPr>
      <dsp:spPr>
        <a:xfrm>
          <a:off x="1543494" y="632017"/>
          <a:ext cx="1232597" cy="1232597"/>
        </a:xfrm>
        <a:prstGeom prst="ellipse">
          <a:avLst/>
        </a:prstGeom>
        <a:solidFill>
          <a:schemeClr val="accent5">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0" kern="1200"/>
            <a:t>UK</a:t>
          </a:r>
          <a:endParaRPr lang="en-GB" sz="1600" kern="1200"/>
        </a:p>
      </dsp:txBody>
      <dsp:txXfrm>
        <a:off x="1724004" y="812527"/>
        <a:ext cx="871577" cy="871577"/>
      </dsp:txXfrm>
    </dsp:sp>
    <dsp:sp modelId="{9B6FB359-9E96-4054-BCDA-89F3BAA04513}">
      <dsp:nvSpPr>
        <dsp:cNvPr id="0" name=""/>
        <dsp:cNvSpPr/>
      </dsp:nvSpPr>
      <dsp:spPr>
        <a:xfrm rot="20520000">
          <a:off x="2736807" y="2579915"/>
          <a:ext cx="372717" cy="51363"/>
        </a:xfrm>
        <a:custGeom>
          <a:avLst/>
          <a:gdLst/>
          <a:ahLst/>
          <a:cxnLst/>
          <a:rect l="0" t="0" r="0" b="0"/>
          <a:pathLst>
            <a:path>
              <a:moveTo>
                <a:pt x="0" y="25681"/>
              </a:moveTo>
              <a:lnTo>
                <a:pt x="372717" y="25681"/>
              </a:lnTo>
            </a:path>
          </a:pathLst>
        </a:custGeom>
        <a:noFill/>
        <a:ln w="19050" cap="rnd" cmpd="sng" algn="ctr">
          <a:solidFill>
            <a:schemeClr val="accent6">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913848" y="2596278"/>
        <a:ext cx="18635" cy="18635"/>
      </dsp:txXfrm>
    </dsp:sp>
    <dsp:sp modelId="{E99FF398-3423-4FCB-944E-72DEBFA57238}">
      <dsp:nvSpPr>
        <dsp:cNvPr id="0" name=""/>
        <dsp:cNvSpPr/>
      </dsp:nvSpPr>
      <dsp:spPr>
        <a:xfrm>
          <a:off x="3070240" y="1741263"/>
          <a:ext cx="1232597" cy="1232597"/>
        </a:xfrm>
        <a:prstGeom prst="ellipse">
          <a:avLst/>
        </a:prstGeom>
        <a:solidFill>
          <a:schemeClr val="accent5">
            <a:hueOff val="623814"/>
            <a:satOff val="-12622"/>
            <a:lumOff val="392"/>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0" kern="1200"/>
            <a:t>France</a:t>
          </a:r>
          <a:endParaRPr lang="en-GB" sz="1600" kern="1200"/>
        </a:p>
      </dsp:txBody>
      <dsp:txXfrm>
        <a:off x="3250750" y="1921773"/>
        <a:ext cx="871577" cy="871577"/>
      </dsp:txXfrm>
    </dsp:sp>
    <dsp:sp modelId="{6603CC66-DAAF-4AEA-AB18-39175A3B76D4}">
      <dsp:nvSpPr>
        <dsp:cNvPr id="0" name=""/>
        <dsp:cNvSpPr/>
      </dsp:nvSpPr>
      <dsp:spPr>
        <a:xfrm rot="3240000">
          <a:off x="2445225" y="3477313"/>
          <a:ext cx="372717" cy="51363"/>
        </a:xfrm>
        <a:custGeom>
          <a:avLst/>
          <a:gdLst/>
          <a:ahLst/>
          <a:cxnLst/>
          <a:rect l="0" t="0" r="0" b="0"/>
          <a:pathLst>
            <a:path>
              <a:moveTo>
                <a:pt x="0" y="25681"/>
              </a:moveTo>
              <a:lnTo>
                <a:pt x="372717" y="25681"/>
              </a:lnTo>
            </a:path>
          </a:pathLst>
        </a:custGeom>
        <a:noFill/>
        <a:ln w="19050" cap="rnd" cmpd="sng" algn="ctr">
          <a:solidFill>
            <a:schemeClr val="accent6">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622265" y="3493677"/>
        <a:ext cx="18635" cy="18635"/>
      </dsp:txXfrm>
    </dsp:sp>
    <dsp:sp modelId="{C7B84B66-1784-4584-A8A4-AE07F1DE63DA}">
      <dsp:nvSpPr>
        <dsp:cNvPr id="0" name=""/>
        <dsp:cNvSpPr/>
      </dsp:nvSpPr>
      <dsp:spPr>
        <a:xfrm>
          <a:off x="2487075" y="3536059"/>
          <a:ext cx="1232597" cy="1232597"/>
        </a:xfrm>
        <a:prstGeom prst="ellipse">
          <a:avLst/>
        </a:prstGeom>
        <a:solidFill>
          <a:schemeClr val="accent5">
            <a:hueOff val="1247628"/>
            <a:satOff val="-25244"/>
            <a:lumOff val="784"/>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0" kern="1200"/>
            <a:t>Germany</a:t>
          </a:r>
          <a:endParaRPr lang="en-GB" sz="1600" kern="1200"/>
        </a:p>
      </dsp:txBody>
      <dsp:txXfrm>
        <a:off x="2667585" y="3716569"/>
        <a:ext cx="871577" cy="871577"/>
      </dsp:txXfrm>
    </dsp:sp>
    <dsp:sp modelId="{1EFBAE82-572E-49BE-B607-77499C260398}">
      <dsp:nvSpPr>
        <dsp:cNvPr id="0" name=""/>
        <dsp:cNvSpPr/>
      </dsp:nvSpPr>
      <dsp:spPr>
        <a:xfrm rot="7560000">
          <a:off x="1501644" y="3477313"/>
          <a:ext cx="372717" cy="51363"/>
        </a:xfrm>
        <a:custGeom>
          <a:avLst/>
          <a:gdLst/>
          <a:ahLst/>
          <a:cxnLst/>
          <a:rect l="0" t="0" r="0" b="0"/>
          <a:pathLst>
            <a:path>
              <a:moveTo>
                <a:pt x="0" y="25681"/>
              </a:moveTo>
              <a:lnTo>
                <a:pt x="372717" y="25681"/>
              </a:lnTo>
            </a:path>
          </a:pathLst>
        </a:custGeom>
        <a:noFill/>
        <a:ln w="19050" cap="rnd" cmpd="sng" algn="ctr">
          <a:solidFill>
            <a:schemeClr val="accent6">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rot="10800000">
        <a:off x="1678685" y="3493677"/>
        <a:ext cx="18635" cy="18635"/>
      </dsp:txXfrm>
    </dsp:sp>
    <dsp:sp modelId="{C916A43D-6306-408F-B694-F805CA0D40BB}">
      <dsp:nvSpPr>
        <dsp:cNvPr id="0" name=""/>
        <dsp:cNvSpPr/>
      </dsp:nvSpPr>
      <dsp:spPr>
        <a:xfrm>
          <a:off x="599914" y="3536059"/>
          <a:ext cx="1232597" cy="1232597"/>
        </a:xfrm>
        <a:prstGeom prst="ellipse">
          <a:avLst/>
        </a:prstGeom>
        <a:solidFill>
          <a:schemeClr val="accent5">
            <a:hueOff val="1871442"/>
            <a:satOff val="-37867"/>
            <a:lumOff val="1177"/>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0" kern="1200"/>
            <a:t>Ireland</a:t>
          </a:r>
          <a:endParaRPr lang="en-GB" sz="1600" kern="1200"/>
        </a:p>
      </dsp:txBody>
      <dsp:txXfrm>
        <a:off x="780424" y="3716569"/>
        <a:ext cx="871577" cy="871577"/>
      </dsp:txXfrm>
    </dsp:sp>
    <dsp:sp modelId="{61EA0576-90EE-4164-A94C-D7D58BA10A21}">
      <dsp:nvSpPr>
        <dsp:cNvPr id="0" name=""/>
        <dsp:cNvSpPr/>
      </dsp:nvSpPr>
      <dsp:spPr>
        <a:xfrm rot="11880000">
          <a:off x="1210062" y="2579915"/>
          <a:ext cx="372717" cy="51363"/>
        </a:xfrm>
        <a:custGeom>
          <a:avLst/>
          <a:gdLst/>
          <a:ahLst/>
          <a:cxnLst/>
          <a:rect l="0" t="0" r="0" b="0"/>
          <a:pathLst>
            <a:path>
              <a:moveTo>
                <a:pt x="0" y="25681"/>
              </a:moveTo>
              <a:lnTo>
                <a:pt x="372717" y="25681"/>
              </a:lnTo>
            </a:path>
          </a:pathLst>
        </a:custGeom>
        <a:noFill/>
        <a:ln w="19050" cap="rnd" cmpd="sng" algn="ctr">
          <a:solidFill>
            <a:schemeClr val="accent6">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rot="10800000">
        <a:off x="1387102" y="2596278"/>
        <a:ext cx="18635" cy="18635"/>
      </dsp:txXfrm>
    </dsp:sp>
    <dsp:sp modelId="{83B6891F-2F21-4122-88A3-5E5FAF8F567D}">
      <dsp:nvSpPr>
        <dsp:cNvPr id="0" name=""/>
        <dsp:cNvSpPr/>
      </dsp:nvSpPr>
      <dsp:spPr>
        <a:xfrm>
          <a:off x="16749" y="1741263"/>
          <a:ext cx="1232597" cy="1232597"/>
        </a:xfrm>
        <a:prstGeom prst="ellipse">
          <a:avLst/>
        </a:prstGeom>
        <a:solidFill>
          <a:schemeClr val="accent5">
            <a:hueOff val="2495256"/>
            <a:satOff val="-50489"/>
            <a:lumOff val="1569"/>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0" kern="1200"/>
            <a:t>Spain</a:t>
          </a:r>
          <a:endParaRPr lang="en-GB" sz="1600" kern="1200"/>
        </a:p>
      </dsp:txBody>
      <dsp:txXfrm>
        <a:off x="197259" y="1921773"/>
        <a:ext cx="871577" cy="87157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15EA2D-EF10-443E-94E6-5172217255FE}">
      <dsp:nvSpPr>
        <dsp:cNvPr id="0" name=""/>
        <dsp:cNvSpPr/>
      </dsp:nvSpPr>
      <dsp:spPr>
        <a:xfrm>
          <a:off x="3761992" y="2207"/>
          <a:ext cx="1727964" cy="1727964"/>
        </a:xfrm>
        <a:prstGeom prst="ellipse">
          <a:avLst/>
        </a:prstGeom>
        <a:solidFill>
          <a:schemeClr val="accent2">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9370" tIns="39370" rIns="39370" bIns="39370" numCol="1" spcCol="1270" anchor="ctr" anchorCtr="0">
          <a:noAutofit/>
        </a:bodyPr>
        <a:lstStyle/>
        <a:p>
          <a:pPr marL="0" lvl="0" indent="0" algn="ctr" defTabSz="1377950">
            <a:lnSpc>
              <a:spcPct val="90000"/>
            </a:lnSpc>
            <a:spcBef>
              <a:spcPct val="0"/>
            </a:spcBef>
            <a:spcAft>
              <a:spcPct val="35000"/>
            </a:spcAft>
            <a:buNone/>
          </a:pPr>
          <a:r>
            <a:rPr lang="en-GB" sz="3100" kern="1200" dirty="0"/>
            <a:t>Red</a:t>
          </a:r>
        </a:p>
      </dsp:txBody>
      <dsp:txXfrm>
        <a:off x="4015046" y="255261"/>
        <a:ext cx="1221856" cy="1221856"/>
      </dsp:txXfrm>
    </dsp:sp>
    <dsp:sp modelId="{7A689F05-B1F3-4000-8F9C-4F1AB45FFD8B}">
      <dsp:nvSpPr>
        <dsp:cNvPr id="0" name=""/>
        <dsp:cNvSpPr/>
      </dsp:nvSpPr>
      <dsp:spPr>
        <a:xfrm rot="2700000">
          <a:off x="5304397" y="1482485"/>
          <a:ext cx="458933" cy="583187"/>
        </a:xfrm>
        <a:prstGeom prst="rightArrow">
          <a:avLst>
            <a:gd name="adj1" fmla="val 60000"/>
            <a:gd name="adj2" fmla="val 50000"/>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111250">
            <a:lnSpc>
              <a:spcPct val="90000"/>
            </a:lnSpc>
            <a:spcBef>
              <a:spcPct val="0"/>
            </a:spcBef>
            <a:spcAft>
              <a:spcPct val="35000"/>
            </a:spcAft>
            <a:buNone/>
          </a:pPr>
          <a:endParaRPr lang="en-GB" sz="2500" kern="1200"/>
        </a:p>
      </dsp:txBody>
      <dsp:txXfrm>
        <a:off x="5324560" y="1550445"/>
        <a:ext cx="321253" cy="349913"/>
      </dsp:txXfrm>
    </dsp:sp>
    <dsp:sp modelId="{4EFE4508-1DC6-440E-917B-AEEEB161B04F}">
      <dsp:nvSpPr>
        <dsp:cNvPr id="0" name=""/>
        <dsp:cNvSpPr/>
      </dsp:nvSpPr>
      <dsp:spPr>
        <a:xfrm>
          <a:off x="5596140" y="1836355"/>
          <a:ext cx="1727964" cy="1727964"/>
        </a:xfrm>
        <a:prstGeom prst="ellipse">
          <a:avLst/>
        </a:prstGeom>
        <a:solidFill>
          <a:schemeClr val="accent3">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9370" tIns="39370" rIns="39370" bIns="39370" numCol="1" spcCol="1270" anchor="ctr" anchorCtr="0">
          <a:noAutofit/>
        </a:bodyPr>
        <a:lstStyle/>
        <a:p>
          <a:pPr marL="0" lvl="0" indent="0" algn="ctr" defTabSz="1377950">
            <a:lnSpc>
              <a:spcPct val="90000"/>
            </a:lnSpc>
            <a:spcBef>
              <a:spcPct val="0"/>
            </a:spcBef>
            <a:spcAft>
              <a:spcPct val="35000"/>
            </a:spcAft>
            <a:buNone/>
          </a:pPr>
          <a:r>
            <a:rPr lang="en-GB" sz="3100" kern="1200" dirty="0"/>
            <a:t>Green</a:t>
          </a:r>
        </a:p>
      </dsp:txBody>
      <dsp:txXfrm>
        <a:off x="5849194" y="2089409"/>
        <a:ext cx="1221856" cy="1221856"/>
      </dsp:txXfrm>
    </dsp:sp>
    <dsp:sp modelId="{31F5C7D1-8F8B-4B0C-83EA-7947B09D6326}">
      <dsp:nvSpPr>
        <dsp:cNvPr id="0" name=""/>
        <dsp:cNvSpPr/>
      </dsp:nvSpPr>
      <dsp:spPr>
        <a:xfrm rot="8100000">
          <a:off x="5322766" y="3316632"/>
          <a:ext cx="458933" cy="583187"/>
        </a:xfrm>
        <a:prstGeom prst="rightArrow">
          <a:avLst>
            <a:gd name="adj1" fmla="val 60000"/>
            <a:gd name="adj2" fmla="val 50000"/>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111250">
            <a:lnSpc>
              <a:spcPct val="90000"/>
            </a:lnSpc>
            <a:spcBef>
              <a:spcPct val="0"/>
            </a:spcBef>
            <a:spcAft>
              <a:spcPct val="35000"/>
            </a:spcAft>
            <a:buNone/>
          </a:pPr>
          <a:endParaRPr lang="en-GB" sz="2500" kern="1200"/>
        </a:p>
      </dsp:txBody>
      <dsp:txXfrm rot="10800000">
        <a:off x="5440283" y="3384592"/>
        <a:ext cx="321253" cy="349913"/>
      </dsp:txXfrm>
    </dsp:sp>
    <dsp:sp modelId="{05ECF1AF-CE6C-44EE-8AD8-A093C2BEF2AB}">
      <dsp:nvSpPr>
        <dsp:cNvPr id="0" name=""/>
        <dsp:cNvSpPr/>
      </dsp:nvSpPr>
      <dsp:spPr>
        <a:xfrm>
          <a:off x="3761992" y="3670503"/>
          <a:ext cx="1727964" cy="1727964"/>
        </a:xfrm>
        <a:prstGeom prst="ellipse">
          <a:avLst/>
        </a:prstGeom>
        <a:solidFill>
          <a:schemeClr val="accent4">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9370" tIns="39370" rIns="39370" bIns="39370" numCol="1" spcCol="1270" anchor="ctr" anchorCtr="0">
          <a:noAutofit/>
        </a:bodyPr>
        <a:lstStyle/>
        <a:p>
          <a:pPr marL="0" lvl="0" indent="0" algn="ctr" defTabSz="1377950">
            <a:lnSpc>
              <a:spcPct val="90000"/>
            </a:lnSpc>
            <a:spcBef>
              <a:spcPct val="0"/>
            </a:spcBef>
            <a:spcAft>
              <a:spcPct val="35000"/>
            </a:spcAft>
            <a:buNone/>
          </a:pPr>
          <a:r>
            <a:rPr lang="en-GB" sz="3100" kern="1200" dirty="0"/>
            <a:t>Blue</a:t>
          </a:r>
        </a:p>
      </dsp:txBody>
      <dsp:txXfrm>
        <a:off x="4015046" y="3923557"/>
        <a:ext cx="1221856" cy="1221856"/>
      </dsp:txXfrm>
    </dsp:sp>
    <dsp:sp modelId="{064D5BCE-159F-4609-B695-4BA00BD2E292}">
      <dsp:nvSpPr>
        <dsp:cNvPr id="0" name=""/>
        <dsp:cNvSpPr/>
      </dsp:nvSpPr>
      <dsp:spPr>
        <a:xfrm rot="13500000">
          <a:off x="3488618" y="3335001"/>
          <a:ext cx="458933" cy="583187"/>
        </a:xfrm>
        <a:prstGeom prst="rightArrow">
          <a:avLst>
            <a:gd name="adj1" fmla="val 60000"/>
            <a:gd name="adj2" fmla="val 50000"/>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111250">
            <a:lnSpc>
              <a:spcPct val="90000"/>
            </a:lnSpc>
            <a:spcBef>
              <a:spcPct val="0"/>
            </a:spcBef>
            <a:spcAft>
              <a:spcPct val="35000"/>
            </a:spcAft>
            <a:buNone/>
          </a:pPr>
          <a:endParaRPr lang="en-GB" sz="2500" kern="1200"/>
        </a:p>
      </dsp:txBody>
      <dsp:txXfrm rot="10800000">
        <a:off x="3606135" y="3500315"/>
        <a:ext cx="321253" cy="349913"/>
      </dsp:txXfrm>
    </dsp:sp>
    <dsp:sp modelId="{A022C19A-29BF-471E-89F9-FDB3AB081351}">
      <dsp:nvSpPr>
        <dsp:cNvPr id="0" name=""/>
        <dsp:cNvSpPr/>
      </dsp:nvSpPr>
      <dsp:spPr>
        <a:xfrm>
          <a:off x="1927845" y="1836355"/>
          <a:ext cx="1727964" cy="1727964"/>
        </a:xfrm>
        <a:prstGeom prst="ellipse">
          <a:avLst/>
        </a:prstGeom>
        <a:solidFill>
          <a:schemeClr val="accent5">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9370" tIns="39370" rIns="39370" bIns="39370" numCol="1" spcCol="1270" anchor="ctr" anchorCtr="0">
          <a:noAutofit/>
        </a:bodyPr>
        <a:lstStyle/>
        <a:p>
          <a:pPr marL="0" lvl="0" indent="0" algn="ctr" defTabSz="1377950">
            <a:lnSpc>
              <a:spcPct val="90000"/>
            </a:lnSpc>
            <a:spcBef>
              <a:spcPct val="0"/>
            </a:spcBef>
            <a:spcAft>
              <a:spcPct val="35000"/>
            </a:spcAft>
            <a:buNone/>
          </a:pPr>
          <a:r>
            <a:rPr lang="en-GB" sz="3100" kern="1200" dirty="0"/>
            <a:t>Purple</a:t>
          </a:r>
        </a:p>
      </dsp:txBody>
      <dsp:txXfrm>
        <a:off x="2180899" y="2089409"/>
        <a:ext cx="1221856" cy="1221856"/>
      </dsp:txXfrm>
    </dsp:sp>
    <dsp:sp modelId="{A4FCFA5E-D0EB-4E73-9953-32CAF9B5DF79}">
      <dsp:nvSpPr>
        <dsp:cNvPr id="0" name=""/>
        <dsp:cNvSpPr/>
      </dsp:nvSpPr>
      <dsp:spPr>
        <a:xfrm rot="18900000">
          <a:off x="3470250" y="1500854"/>
          <a:ext cx="458933" cy="583187"/>
        </a:xfrm>
        <a:prstGeom prst="rightArrow">
          <a:avLst>
            <a:gd name="adj1" fmla="val 60000"/>
            <a:gd name="adj2" fmla="val 50000"/>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111250">
            <a:lnSpc>
              <a:spcPct val="90000"/>
            </a:lnSpc>
            <a:spcBef>
              <a:spcPct val="0"/>
            </a:spcBef>
            <a:spcAft>
              <a:spcPct val="35000"/>
            </a:spcAft>
            <a:buNone/>
          </a:pPr>
          <a:endParaRPr lang="en-GB" sz="2500" kern="1200"/>
        </a:p>
      </dsp:txBody>
      <dsp:txXfrm>
        <a:off x="3490413" y="1666168"/>
        <a:ext cx="321253" cy="349913"/>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160520" cy="365760"/>
          </a:xfrm>
          <a:prstGeom prst="rect">
            <a:avLst/>
          </a:prstGeom>
        </p:spPr>
        <p:txBody>
          <a:bodyPr vert="horz" lIns="96661" tIns="48331" rIns="96661" bIns="48331" rtlCol="0"/>
          <a:lstStyle>
            <a:lvl1pPr algn="l">
              <a:defRPr sz="1300"/>
            </a:lvl1pPr>
          </a:lstStyle>
          <a:p>
            <a:endParaRPr lang="en-GB"/>
          </a:p>
        </p:txBody>
      </p:sp>
      <p:sp>
        <p:nvSpPr>
          <p:cNvPr id="3" name="Date Placeholder 2"/>
          <p:cNvSpPr>
            <a:spLocks noGrp="1"/>
          </p:cNvSpPr>
          <p:nvPr>
            <p:ph type="dt" idx="1"/>
          </p:nvPr>
        </p:nvSpPr>
        <p:spPr>
          <a:xfrm>
            <a:off x="5438458" y="0"/>
            <a:ext cx="4160520" cy="365760"/>
          </a:xfrm>
          <a:prstGeom prst="rect">
            <a:avLst/>
          </a:prstGeom>
        </p:spPr>
        <p:txBody>
          <a:bodyPr vert="horz" lIns="96661" tIns="48331" rIns="96661" bIns="48331" rtlCol="0"/>
          <a:lstStyle>
            <a:lvl1pPr algn="r">
              <a:defRPr sz="1300"/>
            </a:lvl1pPr>
          </a:lstStyle>
          <a:p>
            <a:fld id="{43A427B8-248C-4E10-B667-48C105BC3DD7}" type="datetimeFigureOut">
              <a:rPr lang="en-GB" smtClean="0"/>
              <a:t>09/06/2025</a:t>
            </a:fld>
            <a:endParaRPr lang="en-GB"/>
          </a:p>
        </p:txBody>
      </p:sp>
      <p:sp>
        <p:nvSpPr>
          <p:cNvPr id="4" name="Slide Image Placeholder 3"/>
          <p:cNvSpPr>
            <a:spLocks noGrp="1" noRot="1" noChangeAspect="1"/>
          </p:cNvSpPr>
          <p:nvPr>
            <p:ph type="sldImg" idx="2"/>
          </p:nvPr>
        </p:nvSpPr>
        <p:spPr>
          <a:xfrm>
            <a:off x="2860675" y="549275"/>
            <a:ext cx="3879850" cy="2743200"/>
          </a:xfrm>
          <a:prstGeom prst="rect">
            <a:avLst/>
          </a:prstGeom>
          <a:noFill/>
          <a:ln w="12700">
            <a:solidFill>
              <a:prstClr val="black"/>
            </a:solidFill>
          </a:ln>
        </p:spPr>
        <p:txBody>
          <a:bodyPr vert="horz" lIns="96661" tIns="48331" rIns="96661" bIns="48331" rtlCol="0" anchor="ctr"/>
          <a:lstStyle/>
          <a:p>
            <a:endParaRPr lang="en-GB"/>
          </a:p>
        </p:txBody>
      </p:sp>
      <p:sp>
        <p:nvSpPr>
          <p:cNvPr id="5" name="Notes Placeholder 4"/>
          <p:cNvSpPr>
            <a:spLocks noGrp="1"/>
          </p:cNvSpPr>
          <p:nvPr>
            <p:ph type="body" sz="quarter" idx="3"/>
          </p:nvPr>
        </p:nvSpPr>
        <p:spPr>
          <a:xfrm>
            <a:off x="960120" y="3474720"/>
            <a:ext cx="7680960" cy="3291840"/>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6948171"/>
            <a:ext cx="4160520" cy="365760"/>
          </a:xfrm>
          <a:prstGeom prst="rect">
            <a:avLst/>
          </a:prstGeom>
        </p:spPr>
        <p:txBody>
          <a:bodyPr vert="horz" lIns="96661" tIns="48331" rIns="96661" bIns="48331" rtlCol="0" anchor="b"/>
          <a:lstStyle>
            <a:lvl1pPr algn="l">
              <a:defRPr sz="1300"/>
            </a:lvl1pPr>
          </a:lstStyle>
          <a:p>
            <a:endParaRPr lang="en-GB"/>
          </a:p>
        </p:txBody>
      </p:sp>
      <p:sp>
        <p:nvSpPr>
          <p:cNvPr id="7" name="Slide Number Placeholder 6"/>
          <p:cNvSpPr>
            <a:spLocks noGrp="1"/>
          </p:cNvSpPr>
          <p:nvPr>
            <p:ph type="sldNum" sz="quarter" idx="5"/>
          </p:nvPr>
        </p:nvSpPr>
        <p:spPr>
          <a:xfrm>
            <a:off x="5438458" y="6948171"/>
            <a:ext cx="4160520" cy="365760"/>
          </a:xfrm>
          <a:prstGeom prst="rect">
            <a:avLst/>
          </a:prstGeom>
        </p:spPr>
        <p:txBody>
          <a:bodyPr vert="horz" lIns="96661" tIns="48331" rIns="96661" bIns="48331" rtlCol="0" anchor="b"/>
          <a:lstStyle>
            <a:lvl1pPr algn="r">
              <a:defRPr sz="1300"/>
            </a:lvl1pPr>
          </a:lstStyle>
          <a:p>
            <a:fld id="{1B6033CE-696B-4DC7-ABD1-DB9B6D4B3FE9}" type="slidenum">
              <a:rPr lang="en-GB" smtClean="0"/>
              <a:t>‹#›</a:t>
            </a:fld>
            <a:endParaRPr lang="en-GB"/>
          </a:p>
        </p:txBody>
      </p:sp>
    </p:spTree>
    <p:extLst>
      <p:ext uri="{BB962C8B-B14F-4D97-AF65-F5344CB8AC3E}">
        <p14:creationId xmlns:p14="http://schemas.microsoft.com/office/powerpoint/2010/main" val="3807142993"/>
      </p:ext>
    </p:extLst>
  </p:cSld>
  <p:clrMap bg1="lt1" tx1="dk1" bg2="lt2" tx2="dk2" accent1="accent1" accent2="accent2" accent3="accent3" accent4="accent4" accent5="accent5" accent6="accent6" hlink="hlink" folHlink="folHlink"/>
  <p:notesStyle>
    <a:lvl1pPr marL="0" algn="l" defTabSz="1043056" rtl="0" eaLnBrk="1" latinLnBrk="0" hangingPunct="1">
      <a:defRPr sz="1400" kern="1200">
        <a:solidFill>
          <a:schemeClr val="tx1"/>
        </a:solidFill>
        <a:latin typeface="+mn-lt"/>
        <a:ea typeface="+mn-ea"/>
        <a:cs typeface="+mn-cs"/>
      </a:defRPr>
    </a:lvl1pPr>
    <a:lvl2pPr marL="521528" algn="l" defTabSz="1043056" rtl="0" eaLnBrk="1" latinLnBrk="0" hangingPunct="1">
      <a:defRPr sz="1400" kern="1200">
        <a:solidFill>
          <a:schemeClr val="tx1"/>
        </a:solidFill>
        <a:latin typeface="+mn-lt"/>
        <a:ea typeface="+mn-ea"/>
        <a:cs typeface="+mn-cs"/>
      </a:defRPr>
    </a:lvl2pPr>
    <a:lvl3pPr marL="1043056" algn="l" defTabSz="1043056" rtl="0" eaLnBrk="1" latinLnBrk="0" hangingPunct="1">
      <a:defRPr sz="1400" kern="1200">
        <a:solidFill>
          <a:schemeClr val="tx1"/>
        </a:solidFill>
        <a:latin typeface="+mn-lt"/>
        <a:ea typeface="+mn-ea"/>
        <a:cs typeface="+mn-cs"/>
      </a:defRPr>
    </a:lvl3pPr>
    <a:lvl4pPr marL="1564584" algn="l" defTabSz="1043056" rtl="0" eaLnBrk="1" latinLnBrk="0" hangingPunct="1">
      <a:defRPr sz="1400" kern="1200">
        <a:solidFill>
          <a:schemeClr val="tx1"/>
        </a:solidFill>
        <a:latin typeface="+mn-lt"/>
        <a:ea typeface="+mn-ea"/>
        <a:cs typeface="+mn-cs"/>
      </a:defRPr>
    </a:lvl4pPr>
    <a:lvl5pPr marL="2086112" algn="l" defTabSz="1043056" rtl="0" eaLnBrk="1" latinLnBrk="0" hangingPunct="1">
      <a:defRPr sz="1400" kern="1200">
        <a:solidFill>
          <a:schemeClr val="tx1"/>
        </a:solidFill>
        <a:latin typeface="+mn-lt"/>
        <a:ea typeface="+mn-ea"/>
        <a:cs typeface="+mn-cs"/>
      </a:defRPr>
    </a:lvl5pPr>
    <a:lvl6pPr marL="2607640" algn="l" defTabSz="1043056" rtl="0" eaLnBrk="1" latinLnBrk="0" hangingPunct="1">
      <a:defRPr sz="1400" kern="1200">
        <a:solidFill>
          <a:schemeClr val="tx1"/>
        </a:solidFill>
        <a:latin typeface="+mn-lt"/>
        <a:ea typeface="+mn-ea"/>
        <a:cs typeface="+mn-cs"/>
      </a:defRPr>
    </a:lvl6pPr>
    <a:lvl7pPr marL="3129168" algn="l" defTabSz="1043056" rtl="0" eaLnBrk="1" latinLnBrk="0" hangingPunct="1">
      <a:defRPr sz="1400" kern="1200">
        <a:solidFill>
          <a:schemeClr val="tx1"/>
        </a:solidFill>
        <a:latin typeface="+mn-lt"/>
        <a:ea typeface="+mn-ea"/>
        <a:cs typeface="+mn-cs"/>
      </a:defRPr>
    </a:lvl7pPr>
    <a:lvl8pPr marL="3650696" algn="l" defTabSz="1043056" rtl="0" eaLnBrk="1" latinLnBrk="0" hangingPunct="1">
      <a:defRPr sz="1400" kern="1200">
        <a:solidFill>
          <a:schemeClr val="tx1"/>
        </a:solidFill>
        <a:latin typeface="+mn-lt"/>
        <a:ea typeface="+mn-ea"/>
        <a:cs typeface="+mn-cs"/>
      </a:defRPr>
    </a:lvl8pPr>
    <a:lvl9pPr marL="4172224" algn="l" defTabSz="104305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Introduction –</a:t>
            </a:r>
          </a:p>
          <a:p>
            <a:r>
              <a:rPr lang="en-GB"/>
              <a:t>Who am I?</a:t>
            </a:r>
          </a:p>
          <a:p>
            <a:r>
              <a:rPr lang="en-GB"/>
              <a:t>Why are you here?</a:t>
            </a:r>
          </a:p>
          <a:p>
            <a:r>
              <a:rPr lang="en-GB"/>
              <a:t>Objectives of this session</a:t>
            </a:r>
          </a:p>
          <a:p>
            <a:endParaRPr lang="en-GB"/>
          </a:p>
        </p:txBody>
      </p:sp>
      <p:sp>
        <p:nvSpPr>
          <p:cNvPr id="4" name="Slide Number Placeholder 3"/>
          <p:cNvSpPr>
            <a:spLocks noGrp="1"/>
          </p:cNvSpPr>
          <p:nvPr>
            <p:ph type="sldNum" sz="quarter" idx="5"/>
          </p:nvPr>
        </p:nvSpPr>
        <p:spPr/>
        <p:txBody>
          <a:bodyPr/>
          <a:lstStyle/>
          <a:p>
            <a:fld id="{1B6033CE-696B-4DC7-ABD1-DB9B6D4B3FE9}" type="slidenum">
              <a:rPr lang="en-GB" smtClean="0"/>
              <a:t>1</a:t>
            </a:fld>
            <a:endParaRPr lang="en-GB"/>
          </a:p>
        </p:txBody>
      </p:sp>
    </p:spTree>
    <p:extLst>
      <p:ext uri="{BB962C8B-B14F-4D97-AF65-F5344CB8AC3E}">
        <p14:creationId xmlns:p14="http://schemas.microsoft.com/office/powerpoint/2010/main" val="15948074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B6033CE-696B-4DC7-ABD1-DB9B6D4B3FE9}" type="slidenum">
              <a:rPr lang="en-GB" smtClean="0"/>
              <a:t>14</a:t>
            </a:fld>
            <a:endParaRPr lang="en-GB"/>
          </a:p>
        </p:txBody>
      </p:sp>
    </p:spTree>
    <p:extLst>
      <p:ext uri="{BB962C8B-B14F-4D97-AF65-F5344CB8AC3E}">
        <p14:creationId xmlns:p14="http://schemas.microsoft.com/office/powerpoint/2010/main" val="22582718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B6033CE-696B-4DC7-ABD1-DB9B6D4B3FE9}" type="slidenum">
              <a:rPr lang="en-GB" smtClean="0"/>
              <a:t>2</a:t>
            </a:fld>
            <a:endParaRPr lang="en-GB"/>
          </a:p>
        </p:txBody>
      </p:sp>
    </p:spTree>
    <p:extLst>
      <p:ext uri="{BB962C8B-B14F-4D97-AF65-F5344CB8AC3E}">
        <p14:creationId xmlns:p14="http://schemas.microsoft.com/office/powerpoint/2010/main" val="2864059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B6033CE-696B-4DC7-ABD1-DB9B6D4B3FE9}" type="slidenum">
              <a:rPr lang="en-GB" smtClean="0"/>
              <a:t>3</a:t>
            </a:fld>
            <a:endParaRPr lang="en-GB"/>
          </a:p>
        </p:txBody>
      </p:sp>
    </p:spTree>
    <p:extLst>
      <p:ext uri="{BB962C8B-B14F-4D97-AF65-F5344CB8AC3E}">
        <p14:creationId xmlns:p14="http://schemas.microsoft.com/office/powerpoint/2010/main" val="6200090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B6033CE-696B-4DC7-ABD1-DB9B6D4B3FE9}" type="slidenum">
              <a:rPr lang="en-GB" smtClean="0"/>
              <a:t>4</a:t>
            </a:fld>
            <a:endParaRPr lang="en-GB"/>
          </a:p>
        </p:txBody>
      </p:sp>
    </p:spTree>
    <p:extLst>
      <p:ext uri="{BB962C8B-B14F-4D97-AF65-F5344CB8AC3E}">
        <p14:creationId xmlns:p14="http://schemas.microsoft.com/office/powerpoint/2010/main" val="4154527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Introduction to the world of Transport</a:t>
            </a:r>
          </a:p>
          <a:p>
            <a:r>
              <a:rPr lang="en-GB"/>
              <a:t>Housekeeping points:</a:t>
            </a:r>
          </a:p>
          <a:p>
            <a:r>
              <a:rPr lang="en-GB"/>
              <a:t>Timings</a:t>
            </a:r>
          </a:p>
          <a:p>
            <a:r>
              <a:rPr lang="en-GB"/>
              <a:t>Breaks</a:t>
            </a:r>
          </a:p>
          <a:p>
            <a:r>
              <a:rPr lang="en-GB"/>
              <a:t>Alarms</a:t>
            </a:r>
          </a:p>
        </p:txBody>
      </p:sp>
      <p:sp>
        <p:nvSpPr>
          <p:cNvPr id="4" name="Slide Number Placeholder 3"/>
          <p:cNvSpPr>
            <a:spLocks noGrp="1"/>
          </p:cNvSpPr>
          <p:nvPr>
            <p:ph type="sldNum" sz="quarter" idx="5"/>
          </p:nvPr>
        </p:nvSpPr>
        <p:spPr/>
        <p:txBody>
          <a:bodyPr/>
          <a:lstStyle/>
          <a:p>
            <a:fld id="{F3226332-ADBE-4C2F-A4F7-F742EDC6C2FB}" type="slidenum">
              <a:rPr lang="en-GB" smtClean="0"/>
              <a:t>5</a:t>
            </a:fld>
            <a:endParaRPr lang="en-GB"/>
          </a:p>
        </p:txBody>
      </p:sp>
    </p:spTree>
    <p:extLst>
      <p:ext uri="{BB962C8B-B14F-4D97-AF65-F5344CB8AC3E}">
        <p14:creationId xmlns:p14="http://schemas.microsoft.com/office/powerpoint/2010/main" val="14967673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Some points about personal transport options</a:t>
            </a:r>
          </a:p>
        </p:txBody>
      </p:sp>
      <p:sp>
        <p:nvSpPr>
          <p:cNvPr id="4" name="Slide Number Placeholder 3"/>
          <p:cNvSpPr>
            <a:spLocks noGrp="1"/>
          </p:cNvSpPr>
          <p:nvPr>
            <p:ph type="sldNum" sz="quarter" idx="5"/>
          </p:nvPr>
        </p:nvSpPr>
        <p:spPr/>
        <p:txBody>
          <a:bodyPr/>
          <a:lstStyle/>
          <a:p>
            <a:fld id="{F3226332-ADBE-4C2F-A4F7-F742EDC6C2FB}" type="slidenum">
              <a:rPr lang="en-GB" smtClean="0"/>
              <a:t>6</a:t>
            </a:fld>
            <a:endParaRPr lang="en-GB"/>
          </a:p>
        </p:txBody>
      </p:sp>
    </p:spTree>
    <p:extLst>
      <p:ext uri="{BB962C8B-B14F-4D97-AF65-F5344CB8AC3E}">
        <p14:creationId xmlns:p14="http://schemas.microsoft.com/office/powerpoint/2010/main" val="41480743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High volume transport</a:t>
            </a:r>
          </a:p>
        </p:txBody>
      </p:sp>
      <p:sp>
        <p:nvSpPr>
          <p:cNvPr id="4" name="Slide Number Placeholder 3"/>
          <p:cNvSpPr>
            <a:spLocks noGrp="1"/>
          </p:cNvSpPr>
          <p:nvPr>
            <p:ph type="sldNum" sz="quarter" idx="5"/>
          </p:nvPr>
        </p:nvSpPr>
        <p:spPr/>
        <p:txBody>
          <a:bodyPr/>
          <a:lstStyle/>
          <a:p>
            <a:fld id="{F3226332-ADBE-4C2F-A4F7-F742EDC6C2FB}" type="slidenum">
              <a:rPr lang="en-GB" smtClean="0"/>
              <a:t>7</a:t>
            </a:fld>
            <a:endParaRPr lang="en-GB"/>
          </a:p>
        </p:txBody>
      </p:sp>
    </p:spTree>
    <p:extLst>
      <p:ext uri="{BB962C8B-B14F-4D97-AF65-F5344CB8AC3E}">
        <p14:creationId xmlns:p14="http://schemas.microsoft.com/office/powerpoint/2010/main" val="13284654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3226332-ADBE-4C2F-A4F7-F742EDC6C2FB}" type="slidenum">
              <a:rPr lang="en-GB" smtClean="0"/>
              <a:t>8</a:t>
            </a:fld>
            <a:endParaRPr lang="en-GB"/>
          </a:p>
        </p:txBody>
      </p:sp>
    </p:spTree>
    <p:extLst>
      <p:ext uri="{BB962C8B-B14F-4D97-AF65-F5344CB8AC3E}">
        <p14:creationId xmlns:p14="http://schemas.microsoft.com/office/powerpoint/2010/main" val="15605436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3226332-ADBE-4C2F-A4F7-F742EDC6C2FB}" type="slidenum">
              <a:rPr lang="en-GB" smtClean="0"/>
              <a:t>9</a:t>
            </a:fld>
            <a:endParaRPr lang="en-GB"/>
          </a:p>
        </p:txBody>
      </p:sp>
    </p:spTree>
    <p:extLst>
      <p:ext uri="{BB962C8B-B14F-4D97-AF65-F5344CB8AC3E}">
        <p14:creationId xmlns:p14="http://schemas.microsoft.com/office/powerpoint/2010/main" val="31594004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tiff"/><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9900" y="-9336"/>
            <a:ext cx="10723576" cy="7579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322169" y="2651110"/>
            <a:ext cx="6814024" cy="1815124"/>
          </a:xfrm>
        </p:spPr>
        <p:txBody>
          <a:bodyPr anchor="b">
            <a:noAutofit/>
          </a:bodyPr>
          <a:lstStyle>
            <a:lvl1pPr algn="r">
              <a:defRPr sz="5954">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322169" y="4466233"/>
            <a:ext cx="6814024" cy="1209382"/>
          </a:xfrm>
        </p:spPr>
        <p:txBody>
          <a:bodyPr anchor="t"/>
          <a:lstStyle>
            <a:lvl1pPr marL="0" indent="0" algn="r">
              <a:buNone/>
              <a:defRPr>
                <a:solidFill>
                  <a:schemeClr val="tx1">
                    <a:lumMod val="50000"/>
                    <a:lumOff val="50000"/>
                  </a:schemeClr>
                </a:solidFill>
              </a:defRPr>
            </a:lvl1pPr>
            <a:lvl2pPr marL="504063" indent="0" algn="ctr">
              <a:buNone/>
              <a:defRPr>
                <a:solidFill>
                  <a:schemeClr val="tx1">
                    <a:tint val="75000"/>
                  </a:schemeClr>
                </a:solidFill>
              </a:defRPr>
            </a:lvl2pPr>
            <a:lvl3pPr marL="1008126" indent="0" algn="ctr">
              <a:buNone/>
              <a:defRPr>
                <a:solidFill>
                  <a:schemeClr val="tx1">
                    <a:tint val="75000"/>
                  </a:schemeClr>
                </a:solidFill>
              </a:defRPr>
            </a:lvl3pPr>
            <a:lvl4pPr marL="1512189" indent="0" algn="ctr">
              <a:buNone/>
              <a:defRPr>
                <a:solidFill>
                  <a:schemeClr val="tx1">
                    <a:tint val="75000"/>
                  </a:schemeClr>
                </a:solidFill>
              </a:defRPr>
            </a:lvl4pPr>
            <a:lvl5pPr marL="2016252" indent="0" algn="ctr">
              <a:buNone/>
              <a:defRPr>
                <a:solidFill>
                  <a:schemeClr val="tx1">
                    <a:tint val="75000"/>
                  </a:schemeClr>
                </a:solidFill>
              </a:defRPr>
            </a:lvl5pPr>
            <a:lvl6pPr marL="2520315" indent="0" algn="ctr">
              <a:buNone/>
              <a:defRPr>
                <a:solidFill>
                  <a:schemeClr val="tx1">
                    <a:tint val="75000"/>
                  </a:schemeClr>
                </a:solidFill>
              </a:defRPr>
            </a:lvl6pPr>
            <a:lvl7pPr marL="3024378" indent="0" algn="ctr">
              <a:buNone/>
              <a:defRPr>
                <a:solidFill>
                  <a:schemeClr val="tx1">
                    <a:tint val="75000"/>
                  </a:schemeClr>
                </a:solidFill>
              </a:defRPr>
            </a:lvl7pPr>
            <a:lvl8pPr marL="3528441" indent="0" algn="ctr">
              <a:buNone/>
              <a:defRPr>
                <a:solidFill>
                  <a:schemeClr val="tx1">
                    <a:tint val="75000"/>
                  </a:schemeClr>
                </a:solidFill>
              </a:defRPr>
            </a:lvl8pPr>
            <a:lvl9pPr marL="4032504"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6/9/2025</a:t>
            </a:fld>
            <a:endParaRPr lang="en-US" dirty="0"/>
          </a:p>
        </p:txBody>
      </p:sp>
      <p:sp>
        <p:nvSpPr>
          <p:cNvPr id="5" name="Footer Placeholder 4"/>
          <p:cNvSpPr>
            <a:spLocks noGrp="1"/>
          </p:cNvSpPr>
          <p:nvPr>
            <p:ph type="ftr" sz="quarter" idx="11"/>
          </p:nvPr>
        </p:nvSpPr>
        <p:spPr/>
        <p:txBody>
          <a:bodyPr/>
          <a:lstStyle/>
          <a:p>
            <a:r>
              <a:rPr lang="en-GB" noProof="0"/>
              <a:t>ircp.com</a:t>
            </a:r>
          </a:p>
        </p:txBody>
      </p:sp>
      <p:sp>
        <p:nvSpPr>
          <p:cNvPr id="6" name="Slide Number Placeholder 5"/>
          <p:cNvSpPr>
            <a:spLocks noGrp="1"/>
          </p:cNvSpPr>
          <p:nvPr>
            <p:ph type="sldNum" sz="quarter" idx="12"/>
          </p:nvPr>
        </p:nvSpPr>
        <p:spPr/>
        <p:txBody>
          <a:bodyPr/>
          <a:lstStyle/>
          <a:p>
            <a:fld id="{67130811-C4ED-4F14-B70F-3CB80CA5191F}" type="slidenum">
              <a:rPr lang="en-GB" noProof="0" smtClean="0"/>
              <a:pPr/>
              <a:t>‹#›</a:t>
            </a:fld>
            <a:endParaRPr lang="en-GB" noProof="0"/>
          </a:p>
        </p:txBody>
      </p:sp>
    </p:spTree>
    <p:extLst>
      <p:ext uri="{BB962C8B-B14F-4D97-AF65-F5344CB8AC3E}">
        <p14:creationId xmlns:p14="http://schemas.microsoft.com/office/powerpoint/2010/main" val="2499476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12892" y="5292884"/>
            <a:ext cx="7423299" cy="624855"/>
          </a:xfrm>
        </p:spPr>
        <p:txBody>
          <a:bodyPr anchor="b">
            <a:normAutofit/>
          </a:bodyPr>
          <a:lstStyle>
            <a:lvl1pPr algn="l">
              <a:defRPr sz="2646"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712892" y="672112"/>
            <a:ext cx="7423299" cy="4240082"/>
          </a:xfrm>
        </p:spPr>
        <p:txBody>
          <a:bodyPr anchor="t">
            <a:normAutofit/>
          </a:bodyPr>
          <a:lstStyle>
            <a:lvl1pPr marL="0" indent="0" algn="ctr">
              <a:buNone/>
              <a:defRPr sz="1764"/>
            </a:lvl1pPr>
            <a:lvl2pPr marL="504063" indent="0">
              <a:buNone/>
              <a:defRPr sz="1764"/>
            </a:lvl2pPr>
            <a:lvl3pPr marL="1008126" indent="0">
              <a:buNone/>
              <a:defRPr sz="1764"/>
            </a:lvl3pPr>
            <a:lvl4pPr marL="1512189" indent="0">
              <a:buNone/>
              <a:defRPr sz="1764"/>
            </a:lvl4pPr>
            <a:lvl5pPr marL="2016252" indent="0">
              <a:buNone/>
              <a:defRPr sz="1764"/>
            </a:lvl5pPr>
            <a:lvl6pPr marL="2520315" indent="0">
              <a:buNone/>
              <a:defRPr sz="1764"/>
            </a:lvl6pPr>
            <a:lvl7pPr marL="3024378" indent="0">
              <a:buNone/>
              <a:defRPr sz="1764"/>
            </a:lvl7pPr>
            <a:lvl8pPr marL="3528441" indent="0">
              <a:buNone/>
              <a:defRPr sz="1764"/>
            </a:lvl8pPr>
            <a:lvl9pPr marL="4032504" indent="0">
              <a:buNone/>
              <a:defRPr sz="1764"/>
            </a:lvl9pPr>
          </a:lstStyle>
          <a:p>
            <a:r>
              <a:rPr lang="en-US"/>
              <a:t>Click icon to add picture</a:t>
            </a:r>
            <a:endParaRPr lang="en-US" dirty="0"/>
          </a:p>
        </p:txBody>
      </p:sp>
      <p:sp>
        <p:nvSpPr>
          <p:cNvPr id="4" name="Text Placeholder 3"/>
          <p:cNvSpPr>
            <a:spLocks noGrp="1"/>
          </p:cNvSpPr>
          <p:nvPr>
            <p:ph type="body" sz="half" idx="2"/>
          </p:nvPr>
        </p:nvSpPr>
        <p:spPr>
          <a:xfrm>
            <a:off x="712892" y="5917739"/>
            <a:ext cx="7423299" cy="743143"/>
          </a:xfrm>
        </p:spPr>
        <p:txBody>
          <a:bodyPr>
            <a:normAutofit/>
          </a:bodyPr>
          <a:lstStyle>
            <a:lvl1pPr marL="0" indent="0">
              <a:buNone/>
              <a:defRPr sz="1323"/>
            </a:lvl1pPr>
            <a:lvl2pPr marL="504063" indent="0">
              <a:buNone/>
              <a:defRPr sz="1323"/>
            </a:lvl2pPr>
            <a:lvl3pPr marL="1008126" indent="0">
              <a:buNone/>
              <a:defRPr sz="1103"/>
            </a:lvl3pPr>
            <a:lvl4pPr marL="1512189" indent="0">
              <a:buNone/>
              <a:defRPr sz="992"/>
            </a:lvl4pPr>
            <a:lvl5pPr marL="2016252" indent="0">
              <a:buNone/>
              <a:defRPr sz="992"/>
            </a:lvl5pPr>
            <a:lvl6pPr marL="2520315" indent="0">
              <a:buNone/>
              <a:defRPr sz="992"/>
            </a:lvl6pPr>
            <a:lvl7pPr marL="3024378" indent="0">
              <a:buNone/>
              <a:defRPr sz="992"/>
            </a:lvl7pPr>
            <a:lvl8pPr marL="3528441" indent="0">
              <a:buNone/>
              <a:defRPr sz="992"/>
            </a:lvl8pPr>
            <a:lvl9pPr marL="4032504" indent="0">
              <a:buNone/>
              <a:defRPr sz="992"/>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6/9/2025</a:t>
            </a:fld>
            <a:endParaRPr lang="en-US" dirty="0"/>
          </a:p>
        </p:txBody>
      </p:sp>
      <p:sp>
        <p:nvSpPr>
          <p:cNvPr id="6" name="Footer Placeholder 5"/>
          <p:cNvSpPr>
            <a:spLocks noGrp="1"/>
          </p:cNvSpPr>
          <p:nvPr>
            <p:ph type="ftr" sz="quarter" idx="11"/>
          </p:nvPr>
        </p:nvSpPr>
        <p:spPr/>
        <p:txBody>
          <a:bodyPr/>
          <a:lstStyle/>
          <a:p>
            <a:r>
              <a:rPr lang="en-GB" noProof="0"/>
              <a:t>ircp.com</a:t>
            </a:r>
          </a:p>
        </p:txBody>
      </p:sp>
      <p:sp>
        <p:nvSpPr>
          <p:cNvPr id="7" name="Slide Number Placeholder 6"/>
          <p:cNvSpPr>
            <a:spLocks noGrp="1"/>
          </p:cNvSpPr>
          <p:nvPr>
            <p:ph type="sldNum" sz="quarter" idx="12"/>
          </p:nvPr>
        </p:nvSpPr>
        <p:spPr/>
        <p:txBody>
          <a:bodyPr/>
          <a:lstStyle/>
          <a:p>
            <a:fld id="{67130811-C4ED-4F14-B70F-3CB80CA5191F}" type="slidenum">
              <a:rPr lang="en-GB" noProof="0" smtClean="0"/>
              <a:pPr/>
              <a:t>‹#›</a:t>
            </a:fld>
            <a:endParaRPr lang="en-GB" noProof="0"/>
          </a:p>
        </p:txBody>
      </p:sp>
    </p:spTree>
    <p:extLst>
      <p:ext uri="{BB962C8B-B14F-4D97-AF65-F5344CB8AC3E}">
        <p14:creationId xmlns:p14="http://schemas.microsoft.com/office/powerpoint/2010/main" val="983393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712893" y="672112"/>
            <a:ext cx="7423299" cy="3752627"/>
          </a:xfrm>
        </p:spPr>
        <p:txBody>
          <a:bodyPr anchor="ctr">
            <a:normAutofit/>
          </a:bodyPr>
          <a:lstStyle>
            <a:lvl1pPr algn="l">
              <a:defRPr sz="4851" b="0" cap="none"/>
            </a:lvl1pPr>
          </a:lstStyle>
          <a:p>
            <a:r>
              <a:rPr lang="en-US"/>
              <a:t>Click to edit Master title style</a:t>
            </a:r>
            <a:endParaRPr lang="en-US" dirty="0"/>
          </a:p>
        </p:txBody>
      </p:sp>
      <p:sp>
        <p:nvSpPr>
          <p:cNvPr id="3" name="Text Placeholder 2"/>
          <p:cNvSpPr>
            <a:spLocks noGrp="1"/>
          </p:cNvSpPr>
          <p:nvPr>
            <p:ph type="body" idx="1"/>
          </p:nvPr>
        </p:nvSpPr>
        <p:spPr>
          <a:xfrm>
            <a:off x="712893" y="4928824"/>
            <a:ext cx="7423299" cy="1732058"/>
          </a:xfrm>
        </p:spPr>
        <p:txBody>
          <a:bodyPr anchor="ctr">
            <a:normAutofit/>
          </a:bodyPr>
          <a:lstStyle>
            <a:lvl1pPr marL="0" indent="0" algn="l">
              <a:buNone/>
              <a:defRPr sz="1985">
                <a:solidFill>
                  <a:schemeClr val="tx1">
                    <a:lumMod val="75000"/>
                    <a:lumOff val="25000"/>
                  </a:schemeClr>
                </a:solidFill>
              </a:defRPr>
            </a:lvl1pPr>
            <a:lvl2pPr marL="504063" indent="0">
              <a:buNone/>
              <a:defRPr sz="1985">
                <a:solidFill>
                  <a:schemeClr val="tx1">
                    <a:tint val="75000"/>
                  </a:schemeClr>
                </a:solidFill>
              </a:defRPr>
            </a:lvl2pPr>
            <a:lvl3pPr marL="1008126" indent="0">
              <a:buNone/>
              <a:defRPr sz="1764">
                <a:solidFill>
                  <a:schemeClr val="tx1">
                    <a:tint val="75000"/>
                  </a:schemeClr>
                </a:solidFill>
              </a:defRPr>
            </a:lvl3pPr>
            <a:lvl4pPr marL="1512189" indent="0">
              <a:buNone/>
              <a:defRPr sz="1544">
                <a:solidFill>
                  <a:schemeClr val="tx1">
                    <a:tint val="75000"/>
                  </a:schemeClr>
                </a:solidFill>
              </a:defRPr>
            </a:lvl4pPr>
            <a:lvl5pPr marL="2016252" indent="0">
              <a:buNone/>
              <a:defRPr sz="1544">
                <a:solidFill>
                  <a:schemeClr val="tx1">
                    <a:tint val="75000"/>
                  </a:schemeClr>
                </a:solidFill>
              </a:defRPr>
            </a:lvl5pPr>
            <a:lvl6pPr marL="2520315" indent="0">
              <a:buNone/>
              <a:defRPr sz="1544">
                <a:solidFill>
                  <a:schemeClr val="tx1">
                    <a:tint val="75000"/>
                  </a:schemeClr>
                </a:solidFill>
              </a:defRPr>
            </a:lvl6pPr>
            <a:lvl7pPr marL="3024378" indent="0">
              <a:buNone/>
              <a:defRPr sz="1544">
                <a:solidFill>
                  <a:schemeClr val="tx1">
                    <a:tint val="75000"/>
                  </a:schemeClr>
                </a:solidFill>
              </a:defRPr>
            </a:lvl7pPr>
            <a:lvl8pPr marL="3528441" indent="0">
              <a:buNone/>
              <a:defRPr sz="1544">
                <a:solidFill>
                  <a:schemeClr val="tx1">
                    <a:tint val="75000"/>
                  </a:schemeClr>
                </a:solidFill>
              </a:defRPr>
            </a:lvl8pPr>
            <a:lvl9pPr marL="4032504" indent="0">
              <a:buNone/>
              <a:defRPr sz="154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6/9/2025</a:t>
            </a:fld>
            <a:endParaRPr lang="en-US" dirty="0"/>
          </a:p>
        </p:txBody>
      </p:sp>
      <p:sp>
        <p:nvSpPr>
          <p:cNvPr id="5" name="Footer Placeholder 4"/>
          <p:cNvSpPr>
            <a:spLocks noGrp="1"/>
          </p:cNvSpPr>
          <p:nvPr>
            <p:ph type="ftr" sz="quarter" idx="11"/>
          </p:nvPr>
        </p:nvSpPr>
        <p:spPr/>
        <p:txBody>
          <a:bodyPr/>
          <a:lstStyle/>
          <a:p>
            <a:r>
              <a:rPr lang="en-GB" noProof="0"/>
              <a:t>ircp.com</a:t>
            </a:r>
          </a:p>
        </p:txBody>
      </p:sp>
      <p:sp>
        <p:nvSpPr>
          <p:cNvPr id="6" name="Slide Number Placeholder 5"/>
          <p:cNvSpPr>
            <a:spLocks noGrp="1"/>
          </p:cNvSpPr>
          <p:nvPr>
            <p:ph type="sldNum" sz="quarter" idx="12"/>
          </p:nvPr>
        </p:nvSpPr>
        <p:spPr/>
        <p:txBody>
          <a:bodyPr/>
          <a:lstStyle/>
          <a:p>
            <a:fld id="{67130811-C4ED-4F14-B70F-3CB80CA5191F}" type="slidenum">
              <a:rPr lang="en-GB" noProof="0" smtClean="0"/>
              <a:pPr/>
              <a:t>‹#›</a:t>
            </a:fld>
            <a:endParaRPr lang="en-GB" noProof="0"/>
          </a:p>
        </p:txBody>
      </p:sp>
    </p:spTree>
    <p:extLst>
      <p:ext uri="{BB962C8B-B14F-4D97-AF65-F5344CB8AC3E}">
        <p14:creationId xmlns:p14="http://schemas.microsoft.com/office/powerpoint/2010/main" val="1419123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06185" y="672112"/>
            <a:ext cx="7101080" cy="3332557"/>
          </a:xfrm>
        </p:spPr>
        <p:txBody>
          <a:bodyPr anchor="ctr">
            <a:normAutofit/>
          </a:bodyPr>
          <a:lstStyle>
            <a:lvl1pPr algn="l">
              <a:defRPr sz="4851"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287645" y="4004669"/>
            <a:ext cx="6338160" cy="420070"/>
          </a:xfrm>
        </p:spPr>
        <p:txBody>
          <a:bodyPr anchor="ctr">
            <a:noAutofit/>
          </a:bodyPr>
          <a:lstStyle>
            <a:lvl1pPr marL="0" indent="0">
              <a:buFontTx/>
              <a:buNone/>
              <a:defRPr sz="1764">
                <a:solidFill>
                  <a:schemeClr val="tx1">
                    <a:lumMod val="50000"/>
                    <a:lumOff val="50000"/>
                  </a:schemeClr>
                </a:solidFill>
              </a:defRPr>
            </a:lvl1pPr>
            <a:lvl2pPr marL="504063" indent="0">
              <a:buFontTx/>
              <a:buNone/>
              <a:defRPr/>
            </a:lvl2pPr>
            <a:lvl3pPr marL="1008126" indent="0">
              <a:buFontTx/>
              <a:buNone/>
              <a:defRPr/>
            </a:lvl3pPr>
            <a:lvl4pPr marL="1512189" indent="0">
              <a:buFontTx/>
              <a:buNone/>
              <a:defRPr/>
            </a:lvl4pPr>
            <a:lvl5pPr marL="2016252" indent="0">
              <a:buFontTx/>
              <a:buNone/>
              <a:defRPr/>
            </a:lvl5pPr>
          </a:lstStyle>
          <a:p>
            <a:pPr lvl="0"/>
            <a:r>
              <a:rPr lang="en-US"/>
              <a:t>Click to edit Master text styles</a:t>
            </a:r>
          </a:p>
        </p:txBody>
      </p:sp>
      <p:sp>
        <p:nvSpPr>
          <p:cNvPr id="3" name="Text Placeholder 2"/>
          <p:cNvSpPr>
            <a:spLocks noGrp="1"/>
          </p:cNvSpPr>
          <p:nvPr>
            <p:ph type="body" idx="1"/>
          </p:nvPr>
        </p:nvSpPr>
        <p:spPr>
          <a:xfrm>
            <a:off x="712892" y="4928824"/>
            <a:ext cx="7423300" cy="1732058"/>
          </a:xfrm>
        </p:spPr>
        <p:txBody>
          <a:bodyPr anchor="ctr">
            <a:normAutofit/>
          </a:bodyPr>
          <a:lstStyle>
            <a:lvl1pPr marL="0" indent="0" algn="l">
              <a:buNone/>
              <a:defRPr sz="1985">
                <a:solidFill>
                  <a:schemeClr val="tx1">
                    <a:lumMod val="75000"/>
                    <a:lumOff val="25000"/>
                  </a:schemeClr>
                </a:solidFill>
              </a:defRPr>
            </a:lvl1pPr>
            <a:lvl2pPr marL="504063" indent="0">
              <a:buNone/>
              <a:defRPr sz="1985">
                <a:solidFill>
                  <a:schemeClr val="tx1">
                    <a:tint val="75000"/>
                  </a:schemeClr>
                </a:solidFill>
              </a:defRPr>
            </a:lvl2pPr>
            <a:lvl3pPr marL="1008126" indent="0">
              <a:buNone/>
              <a:defRPr sz="1764">
                <a:solidFill>
                  <a:schemeClr val="tx1">
                    <a:tint val="75000"/>
                  </a:schemeClr>
                </a:solidFill>
              </a:defRPr>
            </a:lvl3pPr>
            <a:lvl4pPr marL="1512189" indent="0">
              <a:buNone/>
              <a:defRPr sz="1544">
                <a:solidFill>
                  <a:schemeClr val="tx1">
                    <a:tint val="75000"/>
                  </a:schemeClr>
                </a:solidFill>
              </a:defRPr>
            </a:lvl4pPr>
            <a:lvl5pPr marL="2016252" indent="0">
              <a:buNone/>
              <a:defRPr sz="1544">
                <a:solidFill>
                  <a:schemeClr val="tx1">
                    <a:tint val="75000"/>
                  </a:schemeClr>
                </a:solidFill>
              </a:defRPr>
            </a:lvl5pPr>
            <a:lvl6pPr marL="2520315" indent="0">
              <a:buNone/>
              <a:defRPr sz="1544">
                <a:solidFill>
                  <a:schemeClr val="tx1">
                    <a:tint val="75000"/>
                  </a:schemeClr>
                </a:solidFill>
              </a:defRPr>
            </a:lvl6pPr>
            <a:lvl7pPr marL="3024378" indent="0">
              <a:buNone/>
              <a:defRPr sz="1544">
                <a:solidFill>
                  <a:schemeClr val="tx1">
                    <a:tint val="75000"/>
                  </a:schemeClr>
                </a:solidFill>
              </a:defRPr>
            </a:lvl7pPr>
            <a:lvl8pPr marL="3528441" indent="0">
              <a:buNone/>
              <a:defRPr sz="1544">
                <a:solidFill>
                  <a:schemeClr val="tx1">
                    <a:tint val="75000"/>
                  </a:schemeClr>
                </a:solidFill>
              </a:defRPr>
            </a:lvl8pPr>
            <a:lvl9pPr marL="4032504" indent="0">
              <a:buNone/>
              <a:defRPr sz="154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6/9/2025</a:t>
            </a:fld>
            <a:endParaRPr lang="en-US" dirty="0"/>
          </a:p>
        </p:txBody>
      </p:sp>
      <p:sp>
        <p:nvSpPr>
          <p:cNvPr id="5" name="Footer Placeholder 4"/>
          <p:cNvSpPr>
            <a:spLocks noGrp="1"/>
          </p:cNvSpPr>
          <p:nvPr>
            <p:ph type="ftr" sz="quarter" idx="11"/>
          </p:nvPr>
        </p:nvSpPr>
        <p:spPr/>
        <p:txBody>
          <a:bodyPr/>
          <a:lstStyle/>
          <a:p>
            <a:r>
              <a:rPr lang="en-GB" noProof="0"/>
              <a:t>ircp.com</a:t>
            </a:r>
          </a:p>
        </p:txBody>
      </p:sp>
      <p:sp>
        <p:nvSpPr>
          <p:cNvPr id="6" name="Slide Number Placeholder 5"/>
          <p:cNvSpPr>
            <a:spLocks noGrp="1"/>
          </p:cNvSpPr>
          <p:nvPr>
            <p:ph type="sldNum" sz="quarter" idx="12"/>
          </p:nvPr>
        </p:nvSpPr>
        <p:spPr/>
        <p:txBody>
          <a:bodyPr/>
          <a:lstStyle/>
          <a:p>
            <a:fld id="{67130811-C4ED-4F14-B70F-3CB80CA5191F}" type="slidenum">
              <a:rPr lang="en-GB" noProof="0" smtClean="0"/>
              <a:pPr/>
              <a:t>‹#›</a:t>
            </a:fld>
            <a:endParaRPr lang="en-GB" noProof="0"/>
          </a:p>
        </p:txBody>
      </p:sp>
      <p:sp>
        <p:nvSpPr>
          <p:cNvPr id="24" name="TextBox 23"/>
          <p:cNvSpPr txBox="1"/>
          <p:nvPr/>
        </p:nvSpPr>
        <p:spPr>
          <a:xfrm>
            <a:off x="564504" y="871428"/>
            <a:ext cx="534809" cy="644743"/>
          </a:xfrm>
          <a:prstGeom prst="rect">
            <a:avLst/>
          </a:prstGeom>
        </p:spPr>
        <p:txBody>
          <a:bodyPr vert="horz" lIns="100817" tIns="50408" rIns="100817" bIns="50408" rtlCol="0" anchor="ctr">
            <a:noAutofit/>
          </a:bodyPr>
          <a:lstStyle/>
          <a:p>
            <a:pPr lvl="0"/>
            <a:r>
              <a:rPr lang="en-US" sz="882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7891060" y="3182562"/>
            <a:ext cx="534809" cy="644743"/>
          </a:xfrm>
          <a:prstGeom prst="rect">
            <a:avLst/>
          </a:prstGeom>
        </p:spPr>
        <p:txBody>
          <a:bodyPr vert="horz" lIns="100817" tIns="50408" rIns="100817" bIns="50408" rtlCol="0" anchor="ctr">
            <a:noAutofit/>
          </a:bodyPr>
          <a:lstStyle/>
          <a:p>
            <a:pPr lvl="0"/>
            <a:r>
              <a:rPr lang="en-US" sz="882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6636372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712892" y="2130106"/>
            <a:ext cx="7423300" cy="2861615"/>
          </a:xfrm>
        </p:spPr>
        <p:txBody>
          <a:bodyPr anchor="b">
            <a:normAutofit/>
          </a:bodyPr>
          <a:lstStyle>
            <a:lvl1pPr algn="l">
              <a:defRPr sz="4851" b="0" cap="none"/>
            </a:lvl1pPr>
          </a:lstStyle>
          <a:p>
            <a:r>
              <a:rPr lang="en-US"/>
              <a:t>Click to edit Master title style</a:t>
            </a:r>
            <a:endParaRPr lang="en-US" dirty="0"/>
          </a:p>
        </p:txBody>
      </p:sp>
      <p:sp>
        <p:nvSpPr>
          <p:cNvPr id="3" name="Text Placeholder 2"/>
          <p:cNvSpPr>
            <a:spLocks noGrp="1"/>
          </p:cNvSpPr>
          <p:nvPr>
            <p:ph type="body" idx="1"/>
          </p:nvPr>
        </p:nvSpPr>
        <p:spPr>
          <a:xfrm>
            <a:off x="712892" y="4991722"/>
            <a:ext cx="7423300" cy="1669160"/>
          </a:xfrm>
        </p:spPr>
        <p:txBody>
          <a:bodyPr anchor="t">
            <a:normAutofit/>
          </a:bodyPr>
          <a:lstStyle>
            <a:lvl1pPr marL="0" indent="0" algn="l">
              <a:buNone/>
              <a:defRPr sz="1985">
                <a:solidFill>
                  <a:schemeClr val="tx1">
                    <a:lumMod val="75000"/>
                    <a:lumOff val="25000"/>
                  </a:schemeClr>
                </a:solidFill>
              </a:defRPr>
            </a:lvl1pPr>
            <a:lvl2pPr marL="504063" indent="0">
              <a:buNone/>
              <a:defRPr sz="1985">
                <a:solidFill>
                  <a:schemeClr val="tx1">
                    <a:tint val="75000"/>
                  </a:schemeClr>
                </a:solidFill>
              </a:defRPr>
            </a:lvl2pPr>
            <a:lvl3pPr marL="1008126" indent="0">
              <a:buNone/>
              <a:defRPr sz="1764">
                <a:solidFill>
                  <a:schemeClr val="tx1">
                    <a:tint val="75000"/>
                  </a:schemeClr>
                </a:solidFill>
              </a:defRPr>
            </a:lvl3pPr>
            <a:lvl4pPr marL="1512189" indent="0">
              <a:buNone/>
              <a:defRPr sz="1544">
                <a:solidFill>
                  <a:schemeClr val="tx1">
                    <a:tint val="75000"/>
                  </a:schemeClr>
                </a:solidFill>
              </a:defRPr>
            </a:lvl4pPr>
            <a:lvl5pPr marL="2016252" indent="0">
              <a:buNone/>
              <a:defRPr sz="1544">
                <a:solidFill>
                  <a:schemeClr val="tx1">
                    <a:tint val="75000"/>
                  </a:schemeClr>
                </a:solidFill>
              </a:defRPr>
            </a:lvl5pPr>
            <a:lvl6pPr marL="2520315" indent="0">
              <a:buNone/>
              <a:defRPr sz="1544">
                <a:solidFill>
                  <a:schemeClr val="tx1">
                    <a:tint val="75000"/>
                  </a:schemeClr>
                </a:solidFill>
              </a:defRPr>
            </a:lvl6pPr>
            <a:lvl7pPr marL="3024378" indent="0">
              <a:buNone/>
              <a:defRPr sz="1544">
                <a:solidFill>
                  <a:schemeClr val="tx1">
                    <a:tint val="75000"/>
                  </a:schemeClr>
                </a:solidFill>
              </a:defRPr>
            </a:lvl7pPr>
            <a:lvl8pPr marL="3528441" indent="0">
              <a:buNone/>
              <a:defRPr sz="1544">
                <a:solidFill>
                  <a:schemeClr val="tx1">
                    <a:tint val="75000"/>
                  </a:schemeClr>
                </a:solidFill>
              </a:defRPr>
            </a:lvl8pPr>
            <a:lvl9pPr marL="4032504" indent="0">
              <a:buNone/>
              <a:defRPr sz="154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6/9/2025</a:t>
            </a:fld>
            <a:endParaRPr lang="en-US" dirty="0"/>
          </a:p>
        </p:txBody>
      </p:sp>
      <p:sp>
        <p:nvSpPr>
          <p:cNvPr id="5" name="Footer Placeholder 4"/>
          <p:cNvSpPr>
            <a:spLocks noGrp="1"/>
          </p:cNvSpPr>
          <p:nvPr>
            <p:ph type="ftr" sz="quarter" idx="11"/>
          </p:nvPr>
        </p:nvSpPr>
        <p:spPr/>
        <p:txBody>
          <a:bodyPr/>
          <a:lstStyle/>
          <a:p>
            <a:r>
              <a:rPr lang="en-GB" noProof="0"/>
              <a:t>ircp.com</a:t>
            </a:r>
          </a:p>
        </p:txBody>
      </p:sp>
      <p:sp>
        <p:nvSpPr>
          <p:cNvPr id="6" name="Slide Number Placeholder 5"/>
          <p:cNvSpPr>
            <a:spLocks noGrp="1"/>
          </p:cNvSpPr>
          <p:nvPr>
            <p:ph type="sldNum" sz="quarter" idx="12"/>
          </p:nvPr>
        </p:nvSpPr>
        <p:spPr/>
        <p:txBody>
          <a:bodyPr/>
          <a:lstStyle/>
          <a:p>
            <a:fld id="{67130811-C4ED-4F14-B70F-3CB80CA5191F}" type="slidenum">
              <a:rPr lang="en-GB" noProof="0" smtClean="0"/>
              <a:pPr/>
              <a:t>‹#›</a:t>
            </a:fld>
            <a:endParaRPr lang="en-GB" noProof="0"/>
          </a:p>
        </p:txBody>
      </p:sp>
    </p:spTree>
    <p:extLst>
      <p:ext uri="{BB962C8B-B14F-4D97-AF65-F5344CB8AC3E}">
        <p14:creationId xmlns:p14="http://schemas.microsoft.com/office/powerpoint/2010/main" val="3304252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06185" y="672112"/>
            <a:ext cx="7101080" cy="3332557"/>
          </a:xfrm>
        </p:spPr>
        <p:txBody>
          <a:bodyPr anchor="ctr">
            <a:normAutofit/>
          </a:bodyPr>
          <a:lstStyle>
            <a:lvl1pPr algn="l">
              <a:defRPr sz="4851"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712890" y="4424739"/>
            <a:ext cx="7423301" cy="566982"/>
          </a:xfrm>
        </p:spPr>
        <p:txBody>
          <a:bodyPr anchor="b">
            <a:noAutofit/>
          </a:bodyPr>
          <a:lstStyle>
            <a:lvl1pPr marL="0" indent="0">
              <a:buFontTx/>
              <a:buNone/>
              <a:defRPr sz="2646">
                <a:solidFill>
                  <a:schemeClr val="tx1">
                    <a:lumMod val="75000"/>
                    <a:lumOff val="25000"/>
                  </a:schemeClr>
                </a:solidFill>
              </a:defRPr>
            </a:lvl1pPr>
            <a:lvl2pPr marL="504063" indent="0">
              <a:buFontTx/>
              <a:buNone/>
              <a:defRPr/>
            </a:lvl2pPr>
            <a:lvl3pPr marL="1008126" indent="0">
              <a:buFontTx/>
              <a:buNone/>
              <a:defRPr/>
            </a:lvl3pPr>
            <a:lvl4pPr marL="1512189" indent="0">
              <a:buFontTx/>
              <a:buNone/>
              <a:defRPr/>
            </a:lvl4pPr>
            <a:lvl5pPr marL="2016252" indent="0">
              <a:buFontTx/>
              <a:buNone/>
              <a:defRPr/>
            </a:lvl5pPr>
          </a:lstStyle>
          <a:p>
            <a:pPr lvl="0"/>
            <a:r>
              <a:rPr lang="en-US"/>
              <a:t>Click to edit Master text styles</a:t>
            </a:r>
          </a:p>
        </p:txBody>
      </p:sp>
      <p:sp>
        <p:nvSpPr>
          <p:cNvPr id="3" name="Text Placeholder 2"/>
          <p:cNvSpPr>
            <a:spLocks noGrp="1"/>
          </p:cNvSpPr>
          <p:nvPr>
            <p:ph type="body" idx="1"/>
          </p:nvPr>
        </p:nvSpPr>
        <p:spPr>
          <a:xfrm>
            <a:off x="712892" y="4991722"/>
            <a:ext cx="7423300" cy="1669160"/>
          </a:xfrm>
        </p:spPr>
        <p:txBody>
          <a:bodyPr anchor="t">
            <a:normAutofit/>
          </a:bodyPr>
          <a:lstStyle>
            <a:lvl1pPr marL="0" indent="0" algn="l">
              <a:buNone/>
              <a:defRPr sz="1985">
                <a:solidFill>
                  <a:schemeClr val="tx1">
                    <a:lumMod val="50000"/>
                    <a:lumOff val="50000"/>
                  </a:schemeClr>
                </a:solidFill>
              </a:defRPr>
            </a:lvl1pPr>
            <a:lvl2pPr marL="504063" indent="0">
              <a:buNone/>
              <a:defRPr sz="1985">
                <a:solidFill>
                  <a:schemeClr val="tx1">
                    <a:tint val="75000"/>
                  </a:schemeClr>
                </a:solidFill>
              </a:defRPr>
            </a:lvl2pPr>
            <a:lvl3pPr marL="1008126" indent="0">
              <a:buNone/>
              <a:defRPr sz="1764">
                <a:solidFill>
                  <a:schemeClr val="tx1">
                    <a:tint val="75000"/>
                  </a:schemeClr>
                </a:solidFill>
              </a:defRPr>
            </a:lvl3pPr>
            <a:lvl4pPr marL="1512189" indent="0">
              <a:buNone/>
              <a:defRPr sz="1544">
                <a:solidFill>
                  <a:schemeClr val="tx1">
                    <a:tint val="75000"/>
                  </a:schemeClr>
                </a:solidFill>
              </a:defRPr>
            </a:lvl4pPr>
            <a:lvl5pPr marL="2016252" indent="0">
              <a:buNone/>
              <a:defRPr sz="1544">
                <a:solidFill>
                  <a:schemeClr val="tx1">
                    <a:tint val="75000"/>
                  </a:schemeClr>
                </a:solidFill>
              </a:defRPr>
            </a:lvl5pPr>
            <a:lvl6pPr marL="2520315" indent="0">
              <a:buNone/>
              <a:defRPr sz="1544">
                <a:solidFill>
                  <a:schemeClr val="tx1">
                    <a:tint val="75000"/>
                  </a:schemeClr>
                </a:solidFill>
              </a:defRPr>
            </a:lvl6pPr>
            <a:lvl7pPr marL="3024378" indent="0">
              <a:buNone/>
              <a:defRPr sz="1544">
                <a:solidFill>
                  <a:schemeClr val="tx1">
                    <a:tint val="75000"/>
                  </a:schemeClr>
                </a:solidFill>
              </a:defRPr>
            </a:lvl7pPr>
            <a:lvl8pPr marL="3528441" indent="0">
              <a:buNone/>
              <a:defRPr sz="1544">
                <a:solidFill>
                  <a:schemeClr val="tx1">
                    <a:tint val="75000"/>
                  </a:schemeClr>
                </a:solidFill>
              </a:defRPr>
            </a:lvl8pPr>
            <a:lvl9pPr marL="4032504" indent="0">
              <a:buNone/>
              <a:defRPr sz="154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6/9/2025</a:t>
            </a:fld>
            <a:endParaRPr lang="en-US" dirty="0"/>
          </a:p>
        </p:txBody>
      </p:sp>
      <p:sp>
        <p:nvSpPr>
          <p:cNvPr id="5" name="Footer Placeholder 4"/>
          <p:cNvSpPr>
            <a:spLocks noGrp="1"/>
          </p:cNvSpPr>
          <p:nvPr>
            <p:ph type="ftr" sz="quarter" idx="11"/>
          </p:nvPr>
        </p:nvSpPr>
        <p:spPr/>
        <p:txBody>
          <a:bodyPr/>
          <a:lstStyle/>
          <a:p>
            <a:r>
              <a:rPr lang="en-GB" noProof="0"/>
              <a:t>ircp.com</a:t>
            </a:r>
          </a:p>
        </p:txBody>
      </p:sp>
      <p:sp>
        <p:nvSpPr>
          <p:cNvPr id="6" name="Slide Number Placeholder 5"/>
          <p:cNvSpPr>
            <a:spLocks noGrp="1"/>
          </p:cNvSpPr>
          <p:nvPr>
            <p:ph type="sldNum" sz="quarter" idx="12"/>
          </p:nvPr>
        </p:nvSpPr>
        <p:spPr/>
        <p:txBody>
          <a:bodyPr/>
          <a:lstStyle/>
          <a:p>
            <a:fld id="{67130811-C4ED-4F14-B70F-3CB80CA5191F}" type="slidenum">
              <a:rPr lang="en-GB" noProof="0" smtClean="0"/>
              <a:pPr/>
              <a:t>‹#›</a:t>
            </a:fld>
            <a:endParaRPr lang="en-GB" noProof="0"/>
          </a:p>
        </p:txBody>
      </p:sp>
      <p:sp>
        <p:nvSpPr>
          <p:cNvPr id="24" name="TextBox 23"/>
          <p:cNvSpPr txBox="1"/>
          <p:nvPr/>
        </p:nvSpPr>
        <p:spPr>
          <a:xfrm>
            <a:off x="564504" y="871428"/>
            <a:ext cx="534809" cy="644743"/>
          </a:xfrm>
          <a:prstGeom prst="rect">
            <a:avLst/>
          </a:prstGeom>
        </p:spPr>
        <p:txBody>
          <a:bodyPr vert="horz" lIns="100817" tIns="50408" rIns="100817" bIns="50408" rtlCol="0" anchor="ctr">
            <a:noAutofit/>
          </a:bodyPr>
          <a:lstStyle/>
          <a:p>
            <a:pPr lvl="0"/>
            <a:r>
              <a:rPr lang="en-US" sz="882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7891060" y="3182562"/>
            <a:ext cx="534809" cy="644743"/>
          </a:xfrm>
          <a:prstGeom prst="rect">
            <a:avLst/>
          </a:prstGeom>
        </p:spPr>
        <p:txBody>
          <a:bodyPr vert="horz" lIns="100817" tIns="50408" rIns="100817" bIns="50408" rtlCol="0" anchor="ctr">
            <a:noAutofit/>
          </a:bodyPr>
          <a:lstStyle/>
          <a:p>
            <a:pPr lvl="0"/>
            <a:r>
              <a:rPr lang="en-US" sz="882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432104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720201" y="672112"/>
            <a:ext cx="7415991" cy="3332557"/>
          </a:xfrm>
        </p:spPr>
        <p:txBody>
          <a:bodyPr anchor="ctr">
            <a:normAutofit/>
          </a:bodyPr>
          <a:lstStyle>
            <a:lvl1pPr algn="l">
              <a:defRPr sz="4851"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712890" y="4424739"/>
            <a:ext cx="7423301" cy="566982"/>
          </a:xfrm>
        </p:spPr>
        <p:txBody>
          <a:bodyPr anchor="b">
            <a:noAutofit/>
          </a:bodyPr>
          <a:lstStyle>
            <a:lvl1pPr marL="0" indent="0">
              <a:buFontTx/>
              <a:buNone/>
              <a:defRPr sz="2646">
                <a:solidFill>
                  <a:schemeClr val="accent1"/>
                </a:solidFill>
              </a:defRPr>
            </a:lvl1pPr>
            <a:lvl2pPr marL="504063" indent="0">
              <a:buFontTx/>
              <a:buNone/>
              <a:defRPr/>
            </a:lvl2pPr>
            <a:lvl3pPr marL="1008126" indent="0">
              <a:buFontTx/>
              <a:buNone/>
              <a:defRPr/>
            </a:lvl3pPr>
            <a:lvl4pPr marL="1512189" indent="0">
              <a:buFontTx/>
              <a:buNone/>
              <a:defRPr/>
            </a:lvl4pPr>
            <a:lvl5pPr marL="2016252" indent="0">
              <a:buFontTx/>
              <a:buNone/>
              <a:defRPr/>
            </a:lvl5pPr>
          </a:lstStyle>
          <a:p>
            <a:pPr lvl="0"/>
            <a:r>
              <a:rPr lang="en-US"/>
              <a:t>Click to edit Master text styles</a:t>
            </a:r>
          </a:p>
        </p:txBody>
      </p:sp>
      <p:sp>
        <p:nvSpPr>
          <p:cNvPr id="3" name="Text Placeholder 2"/>
          <p:cNvSpPr>
            <a:spLocks noGrp="1"/>
          </p:cNvSpPr>
          <p:nvPr>
            <p:ph type="body" idx="1"/>
          </p:nvPr>
        </p:nvSpPr>
        <p:spPr>
          <a:xfrm>
            <a:off x="712892" y="4991722"/>
            <a:ext cx="7423300" cy="1669160"/>
          </a:xfrm>
        </p:spPr>
        <p:txBody>
          <a:bodyPr anchor="t">
            <a:normAutofit/>
          </a:bodyPr>
          <a:lstStyle>
            <a:lvl1pPr marL="0" indent="0" algn="l">
              <a:buNone/>
              <a:defRPr sz="1985">
                <a:solidFill>
                  <a:schemeClr val="tx1">
                    <a:lumMod val="50000"/>
                    <a:lumOff val="50000"/>
                  </a:schemeClr>
                </a:solidFill>
              </a:defRPr>
            </a:lvl1pPr>
            <a:lvl2pPr marL="504063" indent="0">
              <a:buNone/>
              <a:defRPr sz="1985">
                <a:solidFill>
                  <a:schemeClr val="tx1">
                    <a:tint val="75000"/>
                  </a:schemeClr>
                </a:solidFill>
              </a:defRPr>
            </a:lvl2pPr>
            <a:lvl3pPr marL="1008126" indent="0">
              <a:buNone/>
              <a:defRPr sz="1764">
                <a:solidFill>
                  <a:schemeClr val="tx1">
                    <a:tint val="75000"/>
                  </a:schemeClr>
                </a:solidFill>
              </a:defRPr>
            </a:lvl3pPr>
            <a:lvl4pPr marL="1512189" indent="0">
              <a:buNone/>
              <a:defRPr sz="1544">
                <a:solidFill>
                  <a:schemeClr val="tx1">
                    <a:tint val="75000"/>
                  </a:schemeClr>
                </a:solidFill>
              </a:defRPr>
            </a:lvl4pPr>
            <a:lvl5pPr marL="2016252" indent="0">
              <a:buNone/>
              <a:defRPr sz="1544">
                <a:solidFill>
                  <a:schemeClr val="tx1">
                    <a:tint val="75000"/>
                  </a:schemeClr>
                </a:solidFill>
              </a:defRPr>
            </a:lvl5pPr>
            <a:lvl6pPr marL="2520315" indent="0">
              <a:buNone/>
              <a:defRPr sz="1544">
                <a:solidFill>
                  <a:schemeClr val="tx1">
                    <a:tint val="75000"/>
                  </a:schemeClr>
                </a:solidFill>
              </a:defRPr>
            </a:lvl6pPr>
            <a:lvl7pPr marL="3024378" indent="0">
              <a:buNone/>
              <a:defRPr sz="1544">
                <a:solidFill>
                  <a:schemeClr val="tx1">
                    <a:tint val="75000"/>
                  </a:schemeClr>
                </a:solidFill>
              </a:defRPr>
            </a:lvl7pPr>
            <a:lvl8pPr marL="3528441" indent="0">
              <a:buNone/>
              <a:defRPr sz="1544">
                <a:solidFill>
                  <a:schemeClr val="tx1">
                    <a:tint val="75000"/>
                  </a:schemeClr>
                </a:solidFill>
              </a:defRPr>
            </a:lvl8pPr>
            <a:lvl9pPr marL="4032504" indent="0">
              <a:buNone/>
              <a:defRPr sz="154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6/9/2025</a:t>
            </a:fld>
            <a:endParaRPr lang="en-US" dirty="0"/>
          </a:p>
        </p:txBody>
      </p:sp>
      <p:sp>
        <p:nvSpPr>
          <p:cNvPr id="5" name="Footer Placeholder 4"/>
          <p:cNvSpPr>
            <a:spLocks noGrp="1"/>
          </p:cNvSpPr>
          <p:nvPr>
            <p:ph type="ftr" sz="quarter" idx="11"/>
          </p:nvPr>
        </p:nvSpPr>
        <p:spPr/>
        <p:txBody>
          <a:bodyPr/>
          <a:lstStyle/>
          <a:p>
            <a:r>
              <a:rPr lang="en-GB" noProof="0"/>
              <a:t>ircp.com</a:t>
            </a:r>
          </a:p>
        </p:txBody>
      </p:sp>
      <p:sp>
        <p:nvSpPr>
          <p:cNvPr id="6" name="Slide Number Placeholder 5"/>
          <p:cNvSpPr>
            <a:spLocks noGrp="1"/>
          </p:cNvSpPr>
          <p:nvPr>
            <p:ph type="sldNum" sz="quarter" idx="12"/>
          </p:nvPr>
        </p:nvSpPr>
        <p:spPr/>
        <p:txBody>
          <a:bodyPr/>
          <a:lstStyle/>
          <a:p>
            <a:fld id="{67130811-C4ED-4F14-B70F-3CB80CA5191F}" type="slidenum">
              <a:rPr lang="en-GB" noProof="0" smtClean="0"/>
              <a:pPr/>
              <a:t>‹#›</a:t>
            </a:fld>
            <a:endParaRPr lang="en-GB" noProof="0"/>
          </a:p>
        </p:txBody>
      </p:sp>
    </p:spTree>
    <p:extLst>
      <p:ext uri="{BB962C8B-B14F-4D97-AF65-F5344CB8AC3E}">
        <p14:creationId xmlns:p14="http://schemas.microsoft.com/office/powerpoint/2010/main" val="795656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6/9/2025</a:t>
            </a:fld>
            <a:endParaRPr lang="en-US" dirty="0"/>
          </a:p>
        </p:txBody>
      </p:sp>
      <p:sp>
        <p:nvSpPr>
          <p:cNvPr id="5" name="Footer Placeholder 4"/>
          <p:cNvSpPr>
            <a:spLocks noGrp="1"/>
          </p:cNvSpPr>
          <p:nvPr>
            <p:ph type="ftr" sz="quarter" idx="11"/>
          </p:nvPr>
        </p:nvSpPr>
        <p:spPr/>
        <p:txBody>
          <a:bodyPr/>
          <a:lstStyle/>
          <a:p>
            <a:r>
              <a:rPr lang="en-GB" noProof="0"/>
              <a:t>ircp.com</a:t>
            </a:r>
          </a:p>
        </p:txBody>
      </p:sp>
      <p:sp>
        <p:nvSpPr>
          <p:cNvPr id="6" name="Slide Number Placeholder 5"/>
          <p:cNvSpPr>
            <a:spLocks noGrp="1"/>
          </p:cNvSpPr>
          <p:nvPr>
            <p:ph type="sldNum" sz="quarter" idx="12"/>
          </p:nvPr>
        </p:nvSpPr>
        <p:spPr/>
        <p:txBody>
          <a:bodyPr/>
          <a:lstStyle/>
          <a:p>
            <a:fld id="{67130811-C4ED-4F14-B70F-3CB80CA5191F}" type="slidenum">
              <a:rPr lang="en-GB" noProof="0" smtClean="0"/>
              <a:pPr/>
              <a:t>‹#›</a:t>
            </a:fld>
            <a:endParaRPr lang="en-GB" noProof="0"/>
          </a:p>
        </p:txBody>
      </p:sp>
    </p:spTree>
    <p:extLst>
      <p:ext uri="{BB962C8B-B14F-4D97-AF65-F5344CB8AC3E}">
        <p14:creationId xmlns:p14="http://schemas.microsoft.com/office/powerpoint/2010/main" val="11105373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90134" y="672113"/>
            <a:ext cx="1144666" cy="578996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712892" y="672113"/>
            <a:ext cx="6075294" cy="578996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6/9/2025</a:t>
            </a:fld>
            <a:endParaRPr lang="en-US" dirty="0"/>
          </a:p>
        </p:txBody>
      </p:sp>
      <p:sp>
        <p:nvSpPr>
          <p:cNvPr id="5" name="Footer Placeholder 4"/>
          <p:cNvSpPr>
            <a:spLocks noGrp="1"/>
          </p:cNvSpPr>
          <p:nvPr>
            <p:ph type="ftr" sz="quarter" idx="11"/>
          </p:nvPr>
        </p:nvSpPr>
        <p:spPr/>
        <p:txBody>
          <a:bodyPr/>
          <a:lstStyle/>
          <a:p>
            <a:r>
              <a:rPr lang="en-GB" noProof="0"/>
              <a:t>ircp.com</a:t>
            </a:r>
          </a:p>
        </p:txBody>
      </p:sp>
      <p:sp>
        <p:nvSpPr>
          <p:cNvPr id="6" name="Slide Number Placeholder 5"/>
          <p:cNvSpPr>
            <a:spLocks noGrp="1"/>
          </p:cNvSpPr>
          <p:nvPr>
            <p:ph type="sldNum" sz="quarter" idx="12"/>
          </p:nvPr>
        </p:nvSpPr>
        <p:spPr/>
        <p:txBody>
          <a:bodyPr/>
          <a:lstStyle/>
          <a:p>
            <a:fld id="{67130811-C4ED-4F14-B70F-3CB80CA5191F}" type="slidenum">
              <a:rPr lang="en-GB" noProof="0" smtClean="0"/>
              <a:pPr/>
              <a:t>‹#›</a:t>
            </a:fld>
            <a:endParaRPr lang="en-GB" noProof="0"/>
          </a:p>
        </p:txBody>
      </p:sp>
    </p:spTree>
    <p:extLst>
      <p:ext uri="{BB962C8B-B14F-4D97-AF65-F5344CB8AC3E}">
        <p14:creationId xmlns:p14="http://schemas.microsoft.com/office/powerpoint/2010/main" val="4265801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Title Slide 3">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4EC518C9-72E3-1449-A330-9E3385119E3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25" t="17489" r="24" b="8286"/>
          <a:stretch/>
        </p:blipFill>
        <p:spPr>
          <a:xfrm flipH="1">
            <a:off x="2716" y="3102915"/>
            <a:ext cx="10693400" cy="4458349"/>
          </a:xfrm>
          <a:prstGeom prst="rect">
            <a:avLst/>
          </a:prstGeom>
        </p:spPr>
      </p:pic>
      <p:grpSp>
        <p:nvGrpSpPr>
          <p:cNvPr id="26" name="Group 25">
            <a:extLst>
              <a:ext uri="{FF2B5EF4-FFF2-40B4-BE49-F238E27FC236}">
                <a16:creationId xmlns:a16="http://schemas.microsoft.com/office/drawing/2014/main" id="{3A3A12AD-0197-3247-BDF3-66E59FB00D93}"/>
              </a:ext>
            </a:extLst>
          </p:cNvPr>
          <p:cNvGrpSpPr/>
          <p:nvPr userDrawn="1"/>
        </p:nvGrpSpPr>
        <p:grpSpPr>
          <a:xfrm flipH="1">
            <a:off x="-95077" y="3102913"/>
            <a:ext cx="10785762" cy="5191234"/>
            <a:chOff x="0" y="3128182"/>
            <a:chExt cx="10693400" cy="5146780"/>
          </a:xfrm>
        </p:grpSpPr>
        <p:pic>
          <p:nvPicPr>
            <p:cNvPr id="27" name="Picture 26">
              <a:extLst>
                <a:ext uri="{FF2B5EF4-FFF2-40B4-BE49-F238E27FC236}">
                  <a16:creationId xmlns:a16="http://schemas.microsoft.com/office/drawing/2014/main" id="{C1164F1F-9C68-4C4F-8487-7729A58E8FC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3128182"/>
              <a:ext cx="10693400" cy="1722023"/>
            </a:xfrm>
            <a:prstGeom prst="rect">
              <a:avLst/>
            </a:prstGeom>
          </p:spPr>
        </p:pic>
        <p:pic>
          <p:nvPicPr>
            <p:cNvPr id="28" name="Picture 27">
              <a:extLst>
                <a:ext uri="{FF2B5EF4-FFF2-40B4-BE49-F238E27FC236}">
                  <a16:creationId xmlns:a16="http://schemas.microsoft.com/office/drawing/2014/main" id="{058AF088-E678-9A41-94EE-1C1B48968BE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830916"/>
              <a:ext cx="10693400" cy="1722023"/>
            </a:xfrm>
            <a:prstGeom prst="rect">
              <a:avLst/>
            </a:prstGeom>
          </p:spPr>
        </p:pic>
        <p:pic>
          <p:nvPicPr>
            <p:cNvPr id="29" name="Picture 28">
              <a:extLst>
                <a:ext uri="{FF2B5EF4-FFF2-40B4-BE49-F238E27FC236}">
                  <a16:creationId xmlns:a16="http://schemas.microsoft.com/office/drawing/2014/main" id="{384745B6-74CA-F444-88DD-D80D6A6B0E8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6552939"/>
              <a:ext cx="10693400" cy="1722023"/>
            </a:xfrm>
            <a:prstGeom prst="rect">
              <a:avLst/>
            </a:prstGeom>
          </p:spPr>
        </p:pic>
      </p:grpSp>
      <p:grpSp>
        <p:nvGrpSpPr>
          <p:cNvPr id="22" name="Group 21">
            <a:extLst>
              <a:ext uri="{FF2B5EF4-FFF2-40B4-BE49-F238E27FC236}">
                <a16:creationId xmlns:a16="http://schemas.microsoft.com/office/drawing/2014/main" id="{4652A23A-4487-7645-BE57-A29F8849C376}"/>
              </a:ext>
            </a:extLst>
          </p:cNvPr>
          <p:cNvGrpSpPr/>
          <p:nvPr userDrawn="1"/>
        </p:nvGrpSpPr>
        <p:grpSpPr>
          <a:xfrm>
            <a:off x="-4880" y="3102913"/>
            <a:ext cx="4955534" cy="4458348"/>
            <a:chOff x="11777" y="652128"/>
            <a:chExt cx="2664210" cy="1540320"/>
          </a:xfrm>
        </p:grpSpPr>
        <p:sp>
          <p:nvSpPr>
            <p:cNvPr id="24" name="Rectangle 23">
              <a:extLst>
                <a:ext uri="{FF2B5EF4-FFF2-40B4-BE49-F238E27FC236}">
                  <a16:creationId xmlns:a16="http://schemas.microsoft.com/office/drawing/2014/main" id="{231B3FB2-7577-1440-AA30-06B5440CE3F1}"/>
                </a:ext>
              </a:extLst>
            </p:cNvPr>
            <p:cNvSpPr/>
            <p:nvPr/>
          </p:nvSpPr>
          <p:spPr>
            <a:xfrm rot="5400000">
              <a:off x="573985" y="90446"/>
              <a:ext cx="1539794" cy="2664210"/>
            </a:xfrm>
            <a:prstGeom prst="rect">
              <a:avLst/>
            </a:prstGeom>
            <a:gradFill>
              <a:gsLst>
                <a:gs pos="0">
                  <a:schemeClr val="bg1">
                    <a:alpha val="0"/>
                  </a:schemeClr>
                </a:gs>
                <a:gs pos="100000">
                  <a:schemeClr val="tx1">
                    <a:alpha val="32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a:p>
          </p:txBody>
        </p:sp>
        <p:sp>
          <p:nvSpPr>
            <p:cNvPr id="25" name="Rectangle 24">
              <a:extLst>
                <a:ext uri="{FF2B5EF4-FFF2-40B4-BE49-F238E27FC236}">
                  <a16:creationId xmlns:a16="http://schemas.microsoft.com/office/drawing/2014/main" id="{4157BDFD-3EBB-A748-96AF-C82CA03BFD6D}"/>
                </a:ext>
              </a:extLst>
            </p:cNvPr>
            <p:cNvSpPr/>
            <p:nvPr/>
          </p:nvSpPr>
          <p:spPr>
            <a:xfrm rot="5400000">
              <a:off x="573984" y="89921"/>
              <a:ext cx="1539796" cy="2664210"/>
            </a:xfrm>
            <a:prstGeom prst="rect">
              <a:avLst/>
            </a:prstGeom>
            <a:gradFill>
              <a:gsLst>
                <a:gs pos="0">
                  <a:schemeClr val="tx1">
                    <a:alpha val="0"/>
                  </a:schemeClr>
                </a:gs>
                <a:gs pos="100000">
                  <a:schemeClr val="tx1">
                    <a:alpha val="47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a:p>
          </p:txBody>
        </p:sp>
      </p:grpSp>
      <p:sp>
        <p:nvSpPr>
          <p:cNvPr id="23" name="Subtitle 2"/>
          <p:cNvSpPr txBox="1">
            <a:spLocks/>
          </p:cNvSpPr>
          <p:nvPr userDrawn="1"/>
        </p:nvSpPr>
        <p:spPr>
          <a:xfrm>
            <a:off x="720001" y="5432799"/>
            <a:ext cx="3208020" cy="1698695"/>
          </a:xfrm>
          <a:prstGeom prst="rect">
            <a:avLst/>
          </a:prstGeom>
        </p:spPr>
        <p:txBody>
          <a:bodyPr vert="horz" lIns="0" tIns="0" rIns="0" bIns="0" rtlCol="0" anchor="t" anchorCtr="0">
            <a:noAutofit/>
          </a:bodyPr>
          <a:lstStyle>
            <a:lvl1pPr marL="0" indent="0" algn="l" defTabSz="914400" rtl="0" eaLnBrk="1" latinLnBrk="0" hangingPunct="1">
              <a:lnSpc>
                <a:spcPts val="1600"/>
              </a:lnSpc>
              <a:spcBef>
                <a:spcPts val="1000"/>
              </a:spcBef>
              <a:buFont typeface="Arial" panose="020B0604020202020204" pitchFamily="34" charset="0"/>
              <a:buNone/>
              <a:defRPr sz="1400" kern="1200">
                <a:solidFill>
                  <a:srgbClr val="8B7E70"/>
                </a:solidFill>
                <a:latin typeface="+mn-lt"/>
                <a:ea typeface="+mn-ea"/>
                <a:cs typeface="+mn-cs"/>
              </a:defRPr>
            </a:lvl1pPr>
            <a:lvl2pPr marL="457200" indent="0" algn="ctr" defTabSz="914400" rtl="0" eaLnBrk="1" latinLnBrk="0" hangingPunct="1">
              <a:lnSpc>
                <a:spcPct val="90000"/>
              </a:lnSpc>
              <a:spcBef>
                <a:spcPts val="500"/>
              </a:spcBef>
              <a:buClr>
                <a:srgbClr val="8F1336"/>
              </a:buClr>
              <a:buFont typeface="Arial" panose="020B0604020202020204" pitchFamily="34" charset="0"/>
              <a:buNone/>
              <a:defRPr sz="2000" kern="1200">
                <a:solidFill>
                  <a:srgbClr val="8B7E70"/>
                </a:solidFill>
                <a:latin typeface="+mn-lt"/>
                <a:ea typeface="+mn-ea"/>
                <a:cs typeface="+mn-cs"/>
              </a:defRPr>
            </a:lvl2pPr>
            <a:lvl3pPr marL="914400" indent="0" algn="ctr" defTabSz="914400" rtl="0" eaLnBrk="1" latinLnBrk="0" hangingPunct="1">
              <a:lnSpc>
                <a:spcPct val="90000"/>
              </a:lnSpc>
              <a:spcBef>
                <a:spcPts val="500"/>
              </a:spcBef>
              <a:buClr>
                <a:srgbClr val="8F1336"/>
              </a:buClr>
              <a:buFont typeface="Arial" panose="020B0604020202020204" pitchFamily="34" charset="0"/>
              <a:buNone/>
              <a:defRPr sz="1800" kern="1200">
                <a:solidFill>
                  <a:srgbClr val="8B7E70"/>
                </a:solidFill>
                <a:latin typeface="+mn-lt"/>
                <a:ea typeface="+mn-ea"/>
                <a:cs typeface="+mn-cs"/>
              </a:defRPr>
            </a:lvl3pPr>
            <a:lvl4pPr marL="1371600" indent="0" algn="ctr" defTabSz="914400" rtl="0" eaLnBrk="1" latinLnBrk="0" hangingPunct="1">
              <a:lnSpc>
                <a:spcPct val="90000"/>
              </a:lnSpc>
              <a:spcBef>
                <a:spcPts val="500"/>
              </a:spcBef>
              <a:buClr>
                <a:srgbClr val="8F1336"/>
              </a:buClr>
              <a:buFont typeface="Wingdings" panose="05000000000000000000" pitchFamily="2" charset="2"/>
              <a:buNone/>
              <a:defRPr sz="1600" kern="1200">
                <a:solidFill>
                  <a:srgbClr val="8B7E70"/>
                </a:solidFill>
                <a:latin typeface="+mn-lt"/>
                <a:ea typeface="+mn-ea"/>
                <a:cs typeface="+mn-cs"/>
              </a:defRPr>
            </a:lvl4pPr>
            <a:lvl5pPr marL="1828800" indent="0" algn="ctr" defTabSz="914400" rtl="0" eaLnBrk="1" latinLnBrk="0" hangingPunct="1">
              <a:lnSpc>
                <a:spcPct val="90000"/>
              </a:lnSpc>
              <a:spcBef>
                <a:spcPts val="500"/>
              </a:spcBef>
              <a:buClr>
                <a:srgbClr val="8F1336"/>
              </a:buClr>
              <a:buFont typeface="Arial" panose="020B0604020202020204" pitchFamily="34" charset="0"/>
              <a:buNone/>
              <a:defRPr sz="1600" kern="1200">
                <a:solidFill>
                  <a:srgbClr val="8B7E70"/>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spcBef>
                <a:spcPts val="0"/>
              </a:spcBef>
            </a:pPr>
            <a:r>
              <a:rPr lang="en-GB" sz="700" kern="1200">
                <a:solidFill>
                  <a:schemeClr val="bg1"/>
                </a:solidFill>
                <a:effectLst/>
                <a:latin typeface="+mn-lt"/>
                <a:ea typeface="+mn-ea"/>
                <a:cs typeface="+mn-cs"/>
              </a:rPr>
              <a:t>This document is issued by InfraRed Capital Partners Limited (“InfraRed”).  InfraRed is authorised and regulated by the Financial Conduct Authority (“FCA”) with firm reference number 195766.  This document is for information and convenient reference, and does not constitute an offer or solicitation for, or advice that you should enter into, the purchase or sale of any security or other investment product or investment agreement, or any other contract agreement or structure whatsoever.  Please refer to the appendices for further important information.</a:t>
            </a:r>
          </a:p>
          <a:p>
            <a:pPr>
              <a:lnSpc>
                <a:spcPct val="100000"/>
              </a:lnSpc>
              <a:spcBef>
                <a:spcPts val="0"/>
              </a:spcBef>
            </a:pPr>
            <a:r>
              <a:rPr lang="en-GB" sz="700" kern="1200">
                <a:solidFill>
                  <a:schemeClr val="bg1"/>
                </a:solidFill>
                <a:effectLst/>
                <a:latin typeface="+mn-lt"/>
                <a:ea typeface="+mn-ea"/>
                <a:cs typeface="+mn-cs"/>
              </a:rPr>
              <a:t> </a:t>
            </a:r>
          </a:p>
          <a:p>
            <a:pPr>
              <a:lnSpc>
                <a:spcPct val="100000"/>
              </a:lnSpc>
              <a:spcBef>
                <a:spcPts val="0"/>
              </a:spcBef>
            </a:pPr>
            <a:r>
              <a:rPr lang="en-GB" sz="700" kern="1200">
                <a:solidFill>
                  <a:schemeClr val="bg1"/>
                </a:solidFill>
                <a:effectLst/>
                <a:latin typeface="+mn-lt"/>
                <a:ea typeface="+mn-ea"/>
                <a:cs typeface="+mn-cs"/>
              </a:rPr>
              <a:t>Private and Confidential</a:t>
            </a:r>
          </a:p>
          <a:p>
            <a:pPr>
              <a:lnSpc>
                <a:spcPct val="100000"/>
              </a:lnSpc>
              <a:spcBef>
                <a:spcPts val="0"/>
              </a:spcBef>
            </a:pPr>
            <a:endParaRPr lang="en-GB" sz="700" kern="1200" noProof="0">
              <a:solidFill>
                <a:schemeClr val="bg1"/>
              </a:solidFill>
              <a:effectLst/>
              <a:latin typeface="+mn-lt"/>
              <a:ea typeface="+mn-ea"/>
              <a:cs typeface="+mn-cs"/>
            </a:endParaRPr>
          </a:p>
          <a:p>
            <a:pPr>
              <a:lnSpc>
                <a:spcPct val="100000"/>
              </a:lnSpc>
              <a:spcBef>
                <a:spcPts val="0"/>
              </a:spcBef>
            </a:pPr>
            <a:endParaRPr lang="en-GB" sz="700" kern="1200" noProof="0">
              <a:solidFill>
                <a:schemeClr val="bg1"/>
              </a:solidFill>
              <a:effectLst/>
              <a:latin typeface="+mn-lt"/>
              <a:ea typeface="+mn-ea"/>
              <a:cs typeface="+mn-cs"/>
            </a:endParaRPr>
          </a:p>
          <a:p>
            <a:pPr>
              <a:lnSpc>
                <a:spcPct val="100000"/>
              </a:lnSpc>
              <a:spcBef>
                <a:spcPts val="0"/>
              </a:spcBef>
            </a:pPr>
            <a:endParaRPr lang="en-GB" sz="700" noProof="0">
              <a:solidFill>
                <a:schemeClr val="bg1"/>
              </a:solidFill>
            </a:endParaRPr>
          </a:p>
          <a:p>
            <a:pPr>
              <a:lnSpc>
                <a:spcPts val="1307"/>
              </a:lnSpc>
              <a:spcBef>
                <a:spcPts val="0"/>
              </a:spcBef>
            </a:pPr>
            <a:r>
              <a:rPr lang="en-GB" sz="700" noProof="0">
                <a:solidFill>
                  <a:schemeClr val="bg1"/>
                </a:solidFill>
              </a:rPr>
              <a:t>ircp.com</a:t>
            </a:r>
          </a:p>
        </p:txBody>
      </p:sp>
      <p:sp>
        <p:nvSpPr>
          <p:cNvPr id="17" name="Title 1"/>
          <p:cNvSpPr>
            <a:spLocks noGrp="1"/>
          </p:cNvSpPr>
          <p:nvPr>
            <p:ph type="ctrTitle"/>
          </p:nvPr>
        </p:nvSpPr>
        <p:spPr>
          <a:xfrm>
            <a:off x="720001" y="1492255"/>
            <a:ext cx="9252000" cy="705718"/>
          </a:xfrm>
        </p:spPr>
        <p:txBody>
          <a:bodyPr anchor="t" anchorCtr="0"/>
          <a:lstStyle>
            <a:lvl1pPr algn="l">
              <a:lnSpc>
                <a:spcPct val="100000"/>
              </a:lnSpc>
              <a:defRPr sz="2200" b="0" i="0">
                <a:solidFill>
                  <a:srgbClr val="901C3B"/>
                </a:solidFill>
                <a:latin typeface="+mj-lt"/>
                <a:cs typeface="Calibri Light" panose="020F0302020204030204" pitchFamily="34" charset="0"/>
              </a:defRPr>
            </a:lvl1pPr>
          </a:lstStyle>
          <a:p>
            <a:r>
              <a:rPr lang="en-US"/>
              <a:t>Click to edit Master title style</a:t>
            </a:r>
          </a:p>
        </p:txBody>
      </p:sp>
      <p:sp>
        <p:nvSpPr>
          <p:cNvPr id="18" name="Subtitle 2"/>
          <p:cNvSpPr>
            <a:spLocks noGrp="1"/>
          </p:cNvSpPr>
          <p:nvPr>
            <p:ph type="subTitle" idx="1"/>
          </p:nvPr>
        </p:nvSpPr>
        <p:spPr>
          <a:xfrm>
            <a:off x="720001" y="2470016"/>
            <a:ext cx="9252000" cy="403267"/>
          </a:xfrm>
        </p:spPr>
        <p:txBody>
          <a:bodyPr/>
          <a:lstStyle>
            <a:lvl1pPr marL="0" indent="0" algn="l">
              <a:lnSpc>
                <a:spcPct val="100000"/>
              </a:lnSpc>
              <a:spcBef>
                <a:spcPts val="0"/>
              </a:spcBef>
              <a:buNone/>
              <a:defRPr sz="1600" b="0" i="0">
                <a:solidFill>
                  <a:srgbClr val="867A6F"/>
                </a:solidFill>
                <a:latin typeface="+mj-lt"/>
                <a:cs typeface="Calibri Light" panose="020F0302020204030204" pitchFamily="34" charset="0"/>
              </a:defRPr>
            </a:lvl1pPr>
            <a:lvl2pPr marL="497814" indent="0" algn="ctr">
              <a:buNone/>
              <a:defRPr sz="2200"/>
            </a:lvl2pPr>
            <a:lvl3pPr marL="995627" indent="0" algn="ctr">
              <a:buNone/>
              <a:defRPr sz="2000"/>
            </a:lvl3pPr>
            <a:lvl4pPr marL="1493441" indent="0" algn="ctr">
              <a:buNone/>
              <a:defRPr sz="1700"/>
            </a:lvl4pPr>
            <a:lvl5pPr marL="1991254" indent="0" algn="ctr">
              <a:buNone/>
              <a:defRPr sz="1700"/>
            </a:lvl5pPr>
            <a:lvl6pPr marL="2489068" indent="0" algn="ctr">
              <a:buNone/>
              <a:defRPr sz="1700"/>
            </a:lvl6pPr>
            <a:lvl7pPr marL="2986881" indent="0" algn="ctr">
              <a:buNone/>
              <a:defRPr sz="1700"/>
            </a:lvl7pPr>
            <a:lvl8pPr marL="3484696" indent="0" algn="ctr">
              <a:buNone/>
              <a:defRPr sz="1700"/>
            </a:lvl8pPr>
            <a:lvl9pPr marL="3982509" indent="0" algn="ctr">
              <a:buNone/>
              <a:defRPr sz="1700"/>
            </a:lvl9pPr>
          </a:lstStyle>
          <a:p>
            <a:r>
              <a:rPr lang="en-US"/>
              <a:t>Click to edit Master subtitle style</a:t>
            </a:r>
          </a:p>
        </p:txBody>
      </p:sp>
      <p:sp>
        <p:nvSpPr>
          <p:cNvPr id="14" name="Text Placeholder 2"/>
          <p:cNvSpPr>
            <a:spLocks noGrp="1"/>
          </p:cNvSpPr>
          <p:nvPr>
            <p:ph type="body" sz="quarter" idx="10"/>
          </p:nvPr>
        </p:nvSpPr>
        <p:spPr>
          <a:xfrm>
            <a:off x="720726" y="3893472"/>
            <a:ext cx="3248025" cy="216000"/>
          </a:xfrm>
        </p:spPr>
        <p:txBody>
          <a:bodyPr/>
          <a:lstStyle>
            <a:lvl1pPr marL="0" indent="0">
              <a:buFontTx/>
              <a:buNone/>
              <a:defRPr sz="1200">
                <a:solidFill>
                  <a:schemeClr val="bg1"/>
                </a:solidFill>
                <a:latin typeface="+mj-lt"/>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endParaRPr lang="en-US"/>
          </a:p>
        </p:txBody>
      </p:sp>
      <p:sp>
        <p:nvSpPr>
          <p:cNvPr id="16" name="Text Placeholder 2"/>
          <p:cNvSpPr>
            <a:spLocks noGrp="1"/>
          </p:cNvSpPr>
          <p:nvPr>
            <p:ph type="body" sz="quarter" idx="11"/>
          </p:nvPr>
        </p:nvSpPr>
        <p:spPr>
          <a:xfrm>
            <a:off x="720726" y="4131597"/>
            <a:ext cx="3248025" cy="216000"/>
          </a:xfrm>
        </p:spPr>
        <p:txBody>
          <a:bodyPr/>
          <a:lstStyle>
            <a:lvl1pPr marL="0" indent="0">
              <a:buFontTx/>
              <a:buNone/>
              <a:defRPr sz="1200" b="0">
                <a:solidFill>
                  <a:schemeClr val="bg1"/>
                </a:solidFill>
                <a:latin typeface="+mj-lt"/>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endParaRPr lang="en-US"/>
          </a:p>
        </p:txBody>
      </p:sp>
      <p:pic>
        <p:nvPicPr>
          <p:cNvPr id="11" name="Picture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71036" y="645681"/>
            <a:ext cx="1620000" cy="417274"/>
          </a:xfrm>
          <a:prstGeom prst="rect">
            <a:avLst/>
          </a:prstGeom>
        </p:spPr>
      </p:pic>
    </p:spTree>
    <p:extLst>
      <p:ext uri="{BB962C8B-B14F-4D97-AF65-F5344CB8AC3E}">
        <p14:creationId xmlns:p14="http://schemas.microsoft.com/office/powerpoint/2010/main" val="4062338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2880">
          <p15:clr>
            <a:srgbClr val="FBAE40"/>
          </p15:clr>
        </p15:guide>
        <p15:guide id="3" pos="3408">
          <p15:clr>
            <a:srgbClr val="FBAE40"/>
          </p15:clr>
        </p15:guide>
        <p15:guide id="4" orient="horz" pos="1756">
          <p15:clr>
            <a:srgbClr val="FBAE40"/>
          </p15:clr>
        </p15:guide>
        <p15:guide id="5" orient="horz" pos="4056">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01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504303"/>
            <a:ext cx="9252000" cy="324000"/>
          </a:xfrm>
        </p:spPr>
        <p:txBody>
          <a:bodyPr/>
          <a:lstStyle>
            <a:lvl1pPr>
              <a:defRPr>
                <a:solidFill>
                  <a:srgbClr val="901C3B"/>
                </a:solidFill>
              </a:defRPr>
            </a:lvl1pPr>
          </a:lstStyle>
          <a:p>
            <a:r>
              <a:rPr lang="en-US" dirty="0"/>
              <a:t>Click to edit Master title style</a:t>
            </a:r>
            <a:endParaRPr lang="en-GB" dirty="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4" name="Content Placeholder 3"/>
          <p:cNvSpPr>
            <a:spLocks noGrp="1"/>
          </p:cNvSpPr>
          <p:nvPr>
            <p:ph sz="quarter" idx="16"/>
          </p:nvPr>
        </p:nvSpPr>
        <p:spPr>
          <a:xfrm>
            <a:off x="720725" y="1224000"/>
            <a:ext cx="9251268" cy="540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userDrawn="1"/>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smtClean="0">
                <a:solidFill>
                  <a:srgbClr val="867A6F"/>
                </a:solidFill>
              </a:rPr>
              <a:pPr algn="r"/>
              <a:t>‹#›</a:t>
            </a:fld>
            <a:endParaRPr lang="en-GB" sz="80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951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6/9/2025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a:p>
        </p:txBody>
      </p:sp>
    </p:spTree>
    <p:extLst>
      <p:ext uri="{BB962C8B-B14F-4D97-AF65-F5344CB8AC3E}">
        <p14:creationId xmlns:p14="http://schemas.microsoft.com/office/powerpoint/2010/main" val="2898901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8"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6211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lvl1pPr>
              <a:defRPr>
                <a:solidFill>
                  <a:srgbClr val="901C3B"/>
                </a:solidFill>
              </a:defRPr>
            </a:lvl1p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userDrawn="1"/>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12158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Slide 3">
    <p:spTree>
      <p:nvGrpSpPr>
        <p:cNvPr id="1" name=""/>
        <p:cNvGrpSpPr/>
        <p:nvPr/>
      </p:nvGrpSpPr>
      <p:grpSpPr>
        <a:xfrm>
          <a:off x="0" y="0"/>
          <a:ext cx="0" cy="0"/>
          <a:chOff x="0" y="0"/>
          <a:chExt cx="0" cy="0"/>
        </a:xfrm>
      </p:grpSpPr>
      <p:sp>
        <p:nvSpPr>
          <p:cNvPr id="12" name="Picture Holder"/>
          <p:cNvSpPr/>
          <p:nvPr userDrawn="1"/>
        </p:nvSpPr>
        <p:spPr>
          <a:xfrm>
            <a:off x="0" y="3077999"/>
            <a:ext cx="9982200" cy="4032000"/>
          </a:xfrm>
          <a:custGeom>
            <a:avLst/>
            <a:gdLst>
              <a:gd name="connsiteX0" fmla="*/ 0 w 8611644"/>
              <a:gd name="connsiteY0" fmla="*/ 3657600 h 3657600"/>
              <a:gd name="connsiteX1" fmla="*/ 914400 w 8611644"/>
              <a:gd name="connsiteY1" fmla="*/ 0 h 3657600"/>
              <a:gd name="connsiteX2" fmla="*/ 7697244 w 8611644"/>
              <a:gd name="connsiteY2" fmla="*/ 0 h 3657600"/>
              <a:gd name="connsiteX3" fmla="*/ 8611644 w 8611644"/>
              <a:gd name="connsiteY3" fmla="*/ 3657600 h 3657600"/>
              <a:gd name="connsiteX4" fmla="*/ 0 w 8611644"/>
              <a:gd name="connsiteY4" fmla="*/ 3657600 h 3657600"/>
              <a:gd name="connsiteX0" fmla="*/ 0 w 8611644"/>
              <a:gd name="connsiteY0" fmla="*/ 3663863 h 3663863"/>
              <a:gd name="connsiteX1" fmla="*/ 914400 w 8611644"/>
              <a:gd name="connsiteY1" fmla="*/ 6263 h 3663863"/>
              <a:gd name="connsiteX2" fmla="*/ 8592855 w 8611644"/>
              <a:gd name="connsiteY2" fmla="*/ 0 h 3663863"/>
              <a:gd name="connsiteX3" fmla="*/ 8611644 w 8611644"/>
              <a:gd name="connsiteY3" fmla="*/ 3663863 h 3663863"/>
              <a:gd name="connsiteX4" fmla="*/ 0 w 8611644"/>
              <a:gd name="connsiteY4" fmla="*/ 3663863 h 3663863"/>
              <a:gd name="connsiteX0" fmla="*/ 0 w 8611644"/>
              <a:gd name="connsiteY0" fmla="*/ 3663863 h 3663863"/>
              <a:gd name="connsiteX1" fmla="*/ 0 w 8611644"/>
              <a:gd name="connsiteY1" fmla="*/ 6263 h 3663863"/>
              <a:gd name="connsiteX2" fmla="*/ 8592855 w 8611644"/>
              <a:gd name="connsiteY2" fmla="*/ 0 h 3663863"/>
              <a:gd name="connsiteX3" fmla="*/ 8611644 w 8611644"/>
              <a:gd name="connsiteY3" fmla="*/ 3663863 h 3663863"/>
              <a:gd name="connsiteX4" fmla="*/ 0 w 8611644"/>
              <a:gd name="connsiteY4" fmla="*/ 3663863 h 3663863"/>
              <a:gd name="connsiteX0" fmla="*/ 0 w 8592855"/>
              <a:gd name="connsiteY0" fmla="*/ 3663863 h 3676389"/>
              <a:gd name="connsiteX1" fmla="*/ 0 w 8592855"/>
              <a:gd name="connsiteY1" fmla="*/ 6263 h 3676389"/>
              <a:gd name="connsiteX2" fmla="*/ 8592855 w 8592855"/>
              <a:gd name="connsiteY2" fmla="*/ 0 h 3676389"/>
              <a:gd name="connsiteX3" fmla="*/ 6820422 w 8592855"/>
              <a:gd name="connsiteY3" fmla="*/ 3676389 h 3676389"/>
              <a:gd name="connsiteX4" fmla="*/ 0 w 8592855"/>
              <a:gd name="connsiteY4" fmla="*/ 3663863 h 3676389"/>
              <a:gd name="connsiteX0" fmla="*/ 0 w 8592855"/>
              <a:gd name="connsiteY0" fmla="*/ 3663863 h 3670126"/>
              <a:gd name="connsiteX1" fmla="*/ 0 w 8592855"/>
              <a:gd name="connsiteY1" fmla="*/ 6263 h 3670126"/>
              <a:gd name="connsiteX2" fmla="*/ 8592855 w 8592855"/>
              <a:gd name="connsiteY2" fmla="*/ 0 h 3670126"/>
              <a:gd name="connsiteX3" fmla="*/ 6457167 w 8592855"/>
              <a:gd name="connsiteY3" fmla="*/ 3670126 h 3670126"/>
              <a:gd name="connsiteX4" fmla="*/ 0 w 8592855"/>
              <a:gd name="connsiteY4" fmla="*/ 3663863 h 3670126"/>
              <a:gd name="connsiteX0" fmla="*/ 0 w 8592855"/>
              <a:gd name="connsiteY0" fmla="*/ 3663863 h 3663863"/>
              <a:gd name="connsiteX1" fmla="*/ 0 w 8592855"/>
              <a:gd name="connsiteY1" fmla="*/ 6263 h 3663863"/>
              <a:gd name="connsiteX2" fmla="*/ 8592855 w 8592855"/>
              <a:gd name="connsiteY2" fmla="*/ 0 h 3663863"/>
              <a:gd name="connsiteX3" fmla="*/ 6526060 w 8592855"/>
              <a:gd name="connsiteY3" fmla="*/ 3663863 h 3663863"/>
              <a:gd name="connsiteX4" fmla="*/ 0 w 8592855"/>
              <a:gd name="connsiteY4" fmla="*/ 3663863 h 3663863"/>
              <a:gd name="connsiteX0" fmla="*/ 0 w 8592855"/>
              <a:gd name="connsiteY0" fmla="*/ 3663863 h 3663863"/>
              <a:gd name="connsiteX1" fmla="*/ 0 w 8592855"/>
              <a:gd name="connsiteY1" fmla="*/ 6263 h 3663863"/>
              <a:gd name="connsiteX2" fmla="*/ 8592855 w 8592855"/>
              <a:gd name="connsiteY2" fmla="*/ 0 h 3663863"/>
              <a:gd name="connsiteX3" fmla="*/ 6538586 w 8592855"/>
              <a:gd name="connsiteY3" fmla="*/ 3663863 h 3663863"/>
              <a:gd name="connsiteX4" fmla="*/ 0 w 8592855"/>
              <a:gd name="connsiteY4" fmla="*/ 3663863 h 3663863"/>
              <a:gd name="connsiteX0" fmla="*/ 0 w 8574066"/>
              <a:gd name="connsiteY0" fmla="*/ 3657600 h 3657600"/>
              <a:gd name="connsiteX1" fmla="*/ 0 w 8574066"/>
              <a:gd name="connsiteY1" fmla="*/ 0 h 3657600"/>
              <a:gd name="connsiteX2" fmla="*/ 8574066 w 8574066"/>
              <a:gd name="connsiteY2" fmla="*/ 6263 h 3657600"/>
              <a:gd name="connsiteX3" fmla="*/ 6538586 w 8574066"/>
              <a:gd name="connsiteY3" fmla="*/ 3657600 h 3657600"/>
              <a:gd name="connsiteX4" fmla="*/ 0 w 8574066"/>
              <a:gd name="connsiteY4" fmla="*/ 3657600 h 3657600"/>
              <a:gd name="connsiteX0" fmla="*/ 0 w 8574066"/>
              <a:gd name="connsiteY0" fmla="*/ 3657600 h 3657600"/>
              <a:gd name="connsiteX1" fmla="*/ 0 w 8574066"/>
              <a:gd name="connsiteY1" fmla="*/ 0 h 3657600"/>
              <a:gd name="connsiteX2" fmla="*/ 8574066 w 8574066"/>
              <a:gd name="connsiteY2" fmla="*/ 3882 h 3657600"/>
              <a:gd name="connsiteX3" fmla="*/ 6538586 w 8574066"/>
              <a:gd name="connsiteY3" fmla="*/ 3657600 h 3657600"/>
              <a:gd name="connsiteX4" fmla="*/ 0 w 8574066"/>
              <a:gd name="connsiteY4" fmla="*/ 3657600 h 3657600"/>
              <a:gd name="connsiteX0" fmla="*/ 0 w 8574066"/>
              <a:gd name="connsiteY0" fmla="*/ 3655219 h 3655219"/>
              <a:gd name="connsiteX1" fmla="*/ 4762 w 8574066"/>
              <a:gd name="connsiteY1" fmla="*/ 0 h 3655219"/>
              <a:gd name="connsiteX2" fmla="*/ 8574066 w 8574066"/>
              <a:gd name="connsiteY2" fmla="*/ 1501 h 3655219"/>
              <a:gd name="connsiteX3" fmla="*/ 6538586 w 8574066"/>
              <a:gd name="connsiteY3" fmla="*/ 3655219 h 3655219"/>
              <a:gd name="connsiteX4" fmla="*/ 0 w 8574066"/>
              <a:gd name="connsiteY4" fmla="*/ 3655219 h 3655219"/>
              <a:gd name="connsiteX0" fmla="*/ 0 w 8574066"/>
              <a:gd name="connsiteY0" fmla="*/ 3655219 h 3655219"/>
              <a:gd name="connsiteX1" fmla="*/ 2380 w 8574066"/>
              <a:gd name="connsiteY1" fmla="*/ 0 h 3655219"/>
              <a:gd name="connsiteX2" fmla="*/ 8574066 w 8574066"/>
              <a:gd name="connsiteY2" fmla="*/ 1501 h 3655219"/>
              <a:gd name="connsiteX3" fmla="*/ 6538586 w 8574066"/>
              <a:gd name="connsiteY3" fmla="*/ 3655219 h 3655219"/>
              <a:gd name="connsiteX4" fmla="*/ 0 w 8574066"/>
              <a:gd name="connsiteY4" fmla="*/ 3655219 h 3655219"/>
              <a:gd name="connsiteX0" fmla="*/ 2671 w 8571975"/>
              <a:gd name="connsiteY0" fmla="*/ 3652838 h 3655219"/>
              <a:gd name="connsiteX1" fmla="*/ 289 w 8571975"/>
              <a:gd name="connsiteY1" fmla="*/ 0 h 3655219"/>
              <a:gd name="connsiteX2" fmla="*/ 8571975 w 8571975"/>
              <a:gd name="connsiteY2" fmla="*/ 1501 h 3655219"/>
              <a:gd name="connsiteX3" fmla="*/ 6536495 w 8571975"/>
              <a:gd name="connsiteY3" fmla="*/ 3655219 h 3655219"/>
              <a:gd name="connsiteX4" fmla="*/ 2671 w 8571975"/>
              <a:gd name="connsiteY4" fmla="*/ 3652838 h 3655219"/>
              <a:gd name="connsiteX0" fmla="*/ 2671 w 8571975"/>
              <a:gd name="connsiteY0" fmla="*/ 3652838 h 3652838"/>
              <a:gd name="connsiteX1" fmla="*/ 289 w 8571975"/>
              <a:gd name="connsiteY1" fmla="*/ 0 h 3652838"/>
              <a:gd name="connsiteX2" fmla="*/ 8571975 w 8571975"/>
              <a:gd name="connsiteY2" fmla="*/ 1501 h 3652838"/>
              <a:gd name="connsiteX3" fmla="*/ 6531733 w 8571975"/>
              <a:gd name="connsiteY3" fmla="*/ 3650456 h 3652838"/>
              <a:gd name="connsiteX4" fmla="*/ 2671 w 8571975"/>
              <a:gd name="connsiteY4" fmla="*/ 3652838 h 3652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1975" h="3652838">
                <a:moveTo>
                  <a:pt x="2671" y="3652838"/>
                </a:moveTo>
                <a:cubicBezTo>
                  <a:pt x="4258" y="2434432"/>
                  <a:pt x="-1298" y="1218406"/>
                  <a:pt x="289" y="0"/>
                </a:cubicBezTo>
                <a:lnTo>
                  <a:pt x="8571975" y="1501"/>
                </a:lnTo>
                <a:lnTo>
                  <a:pt x="6531733" y="3650456"/>
                </a:lnTo>
                <a:lnTo>
                  <a:pt x="2671" y="3652838"/>
                </a:ln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9562" tIns="49782" rIns="99562" bIns="49782" rtlCol="0" anchor="ctr"/>
          <a:lstStyle/>
          <a:p>
            <a:pPr algn="ctr" defTabSz="995627"/>
            <a:endParaRPr lang="en-GB" sz="2000" noProof="0">
              <a:solidFill>
                <a:srgbClr val="FFFFFF"/>
              </a:solidFill>
            </a:endParaRPr>
          </a:p>
        </p:txBody>
      </p:sp>
      <p:sp>
        <p:nvSpPr>
          <p:cNvPr id="19" name="Overlay"/>
          <p:cNvSpPr/>
          <p:nvPr userDrawn="1"/>
        </p:nvSpPr>
        <p:spPr>
          <a:xfrm>
            <a:off x="1" y="3077999"/>
            <a:ext cx="6365888" cy="4032000"/>
          </a:xfrm>
          <a:custGeom>
            <a:avLst/>
            <a:gdLst>
              <a:gd name="connsiteX0" fmla="*/ 0 w 8611644"/>
              <a:gd name="connsiteY0" fmla="*/ 3657600 h 3657600"/>
              <a:gd name="connsiteX1" fmla="*/ 914400 w 8611644"/>
              <a:gd name="connsiteY1" fmla="*/ 0 h 3657600"/>
              <a:gd name="connsiteX2" fmla="*/ 7697244 w 8611644"/>
              <a:gd name="connsiteY2" fmla="*/ 0 h 3657600"/>
              <a:gd name="connsiteX3" fmla="*/ 8611644 w 8611644"/>
              <a:gd name="connsiteY3" fmla="*/ 3657600 h 3657600"/>
              <a:gd name="connsiteX4" fmla="*/ 0 w 8611644"/>
              <a:gd name="connsiteY4" fmla="*/ 3657600 h 3657600"/>
              <a:gd name="connsiteX0" fmla="*/ 0 w 8611644"/>
              <a:gd name="connsiteY0" fmla="*/ 3663863 h 3663863"/>
              <a:gd name="connsiteX1" fmla="*/ 914400 w 8611644"/>
              <a:gd name="connsiteY1" fmla="*/ 6263 h 3663863"/>
              <a:gd name="connsiteX2" fmla="*/ 8592855 w 8611644"/>
              <a:gd name="connsiteY2" fmla="*/ 0 h 3663863"/>
              <a:gd name="connsiteX3" fmla="*/ 8611644 w 8611644"/>
              <a:gd name="connsiteY3" fmla="*/ 3663863 h 3663863"/>
              <a:gd name="connsiteX4" fmla="*/ 0 w 8611644"/>
              <a:gd name="connsiteY4" fmla="*/ 3663863 h 3663863"/>
              <a:gd name="connsiteX0" fmla="*/ 0 w 8611644"/>
              <a:gd name="connsiteY0" fmla="*/ 3663863 h 3663863"/>
              <a:gd name="connsiteX1" fmla="*/ 0 w 8611644"/>
              <a:gd name="connsiteY1" fmla="*/ 6263 h 3663863"/>
              <a:gd name="connsiteX2" fmla="*/ 8592855 w 8611644"/>
              <a:gd name="connsiteY2" fmla="*/ 0 h 3663863"/>
              <a:gd name="connsiteX3" fmla="*/ 8611644 w 8611644"/>
              <a:gd name="connsiteY3" fmla="*/ 3663863 h 3663863"/>
              <a:gd name="connsiteX4" fmla="*/ 0 w 8611644"/>
              <a:gd name="connsiteY4" fmla="*/ 3663863 h 3663863"/>
              <a:gd name="connsiteX0" fmla="*/ 0 w 8592855"/>
              <a:gd name="connsiteY0" fmla="*/ 3663863 h 3676389"/>
              <a:gd name="connsiteX1" fmla="*/ 0 w 8592855"/>
              <a:gd name="connsiteY1" fmla="*/ 6263 h 3676389"/>
              <a:gd name="connsiteX2" fmla="*/ 8592855 w 8592855"/>
              <a:gd name="connsiteY2" fmla="*/ 0 h 3676389"/>
              <a:gd name="connsiteX3" fmla="*/ 6820422 w 8592855"/>
              <a:gd name="connsiteY3" fmla="*/ 3676389 h 3676389"/>
              <a:gd name="connsiteX4" fmla="*/ 0 w 8592855"/>
              <a:gd name="connsiteY4" fmla="*/ 3663863 h 3676389"/>
              <a:gd name="connsiteX0" fmla="*/ 0 w 8592855"/>
              <a:gd name="connsiteY0" fmla="*/ 3663863 h 3670126"/>
              <a:gd name="connsiteX1" fmla="*/ 0 w 8592855"/>
              <a:gd name="connsiteY1" fmla="*/ 6263 h 3670126"/>
              <a:gd name="connsiteX2" fmla="*/ 8592855 w 8592855"/>
              <a:gd name="connsiteY2" fmla="*/ 0 h 3670126"/>
              <a:gd name="connsiteX3" fmla="*/ 6457167 w 8592855"/>
              <a:gd name="connsiteY3" fmla="*/ 3670126 h 3670126"/>
              <a:gd name="connsiteX4" fmla="*/ 0 w 8592855"/>
              <a:gd name="connsiteY4" fmla="*/ 3663863 h 3670126"/>
              <a:gd name="connsiteX0" fmla="*/ 0 w 8592855"/>
              <a:gd name="connsiteY0" fmla="*/ 3663863 h 3663863"/>
              <a:gd name="connsiteX1" fmla="*/ 0 w 8592855"/>
              <a:gd name="connsiteY1" fmla="*/ 6263 h 3663863"/>
              <a:gd name="connsiteX2" fmla="*/ 8592855 w 8592855"/>
              <a:gd name="connsiteY2" fmla="*/ 0 h 3663863"/>
              <a:gd name="connsiteX3" fmla="*/ 6526060 w 8592855"/>
              <a:gd name="connsiteY3" fmla="*/ 3663863 h 3663863"/>
              <a:gd name="connsiteX4" fmla="*/ 0 w 8592855"/>
              <a:gd name="connsiteY4" fmla="*/ 3663863 h 3663863"/>
              <a:gd name="connsiteX0" fmla="*/ 0 w 8592855"/>
              <a:gd name="connsiteY0" fmla="*/ 3663863 h 3663863"/>
              <a:gd name="connsiteX1" fmla="*/ 0 w 8592855"/>
              <a:gd name="connsiteY1" fmla="*/ 6263 h 3663863"/>
              <a:gd name="connsiteX2" fmla="*/ 8592855 w 8592855"/>
              <a:gd name="connsiteY2" fmla="*/ 0 h 3663863"/>
              <a:gd name="connsiteX3" fmla="*/ 6538586 w 8592855"/>
              <a:gd name="connsiteY3" fmla="*/ 3663863 h 3663863"/>
              <a:gd name="connsiteX4" fmla="*/ 0 w 8592855"/>
              <a:gd name="connsiteY4" fmla="*/ 3663863 h 3663863"/>
              <a:gd name="connsiteX0" fmla="*/ 0 w 8574066"/>
              <a:gd name="connsiteY0" fmla="*/ 3657600 h 3657600"/>
              <a:gd name="connsiteX1" fmla="*/ 0 w 8574066"/>
              <a:gd name="connsiteY1" fmla="*/ 0 h 3657600"/>
              <a:gd name="connsiteX2" fmla="*/ 8574066 w 8574066"/>
              <a:gd name="connsiteY2" fmla="*/ 6263 h 3657600"/>
              <a:gd name="connsiteX3" fmla="*/ 6538586 w 8574066"/>
              <a:gd name="connsiteY3" fmla="*/ 3657600 h 3657600"/>
              <a:gd name="connsiteX4" fmla="*/ 0 w 8574066"/>
              <a:gd name="connsiteY4" fmla="*/ 3657600 h 3657600"/>
              <a:gd name="connsiteX0" fmla="*/ 0 w 8574066"/>
              <a:gd name="connsiteY0" fmla="*/ 3663950 h 3663950"/>
              <a:gd name="connsiteX1" fmla="*/ 3136900 w 8574066"/>
              <a:gd name="connsiteY1" fmla="*/ 0 h 3663950"/>
              <a:gd name="connsiteX2" fmla="*/ 8574066 w 8574066"/>
              <a:gd name="connsiteY2" fmla="*/ 12613 h 3663950"/>
              <a:gd name="connsiteX3" fmla="*/ 6538586 w 8574066"/>
              <a:gd name="connsiteY3" fmla="*/ 3663950 h 3663950"/>
              <a:gd name="connsiteX4" fmla="*/ 0 w 8574066"/>
              <a:gd name="connsiteY4" fmla="*/ 3663950 h 3663950"/>
              <a:gd name="connsiteX0" fmla="*/ 0 w 8574066"/>
              <a:gd name="connsiteY0" fmla="*/ 3651337 h 3651337"/>
              <a:gd name="connsiteX1" fmla="*/ 3136900 w 8574066"/>
              <a:gd name="connsiteY1" fmla="*/ 6437 h 3651337"/>
              <a:gd name="connsiteX2" fmla="*/ 8574066 w 8574066"/>
              <a:gd name="connsiteY2" fmla="*/ 0 h 3651337"/>
              <a:gd name="connsiteX3" fmla="*/ 6538586 w 8574066"/>
              <a:gd name="connsiteY3" fmla="*/ 3651337 h 3651337"/>
              <a:gd name="connsiteX4" fmla="*/ 0 w 8574066"/>
              <a:gd name="connsiteY4" fmla="*/ 3651337 h 3651337"/>
              <a:gd name="connsiteX0" fmla="*/ 0 w 5443516"/>
              <a:gd name="connsiteY0" fmla="*/ 3644987 h 3651337"/>
              <a:gd name="connsiteX1" fmla="*/ 6350 w 5443516"/>
              <a:gd name="connsiteY1" fmla="*/ 6437 h 3651337"/>
              <a:gd name="connsiteX2" fmla="*/ 5443516 w 5443516"/>
              <a:gd name="connsiteY2" fmla="*/ 0 h 3651337"/>
              <a:gd name="connsiteX3" fmla="*/ 3408036 w 5443516"/>
              <a:gd name="connsiteY3" fmla="*/ 3651337 h 3651337"/>
              <a:gd name="connsiteX4" fmla="*/ 0 w 5443516"/>
              <a:gd name="connsiteY4" fmla="*/ 3644987 h 3651337"/>
              <a:gd name="connsiteX0" fmla="*/ 6461 w 5449977"/>
              <a:gd name="connsiteY0" fmla="*/ 3644987 h 3651337"/>
              <a:gd name="connsiteX1" fmla="*/ 285 w 5449977"/>
              <a:gd name="connsiteY1" fmla="*/ 174 h 3651337"/>
              <a:gd name="connsiteX2" fmla="*/ 5449977 w 5449977"/>
              <a:gd name="connsiteY2" fmla="*/ 0 h 3651337"/>
              <a:gd name="connsiteX3" fmla="*/ 3414497 w 5449977"/>
              <a:gd name="connsiteY3" fmla="*/ 3651337 h 3651337"/>
              <a:gd name="connsiteX4" fmla="*/ 6461 w 5449977"/>
              <a:gd name="connsiteY4" fmla="*/ 3644987 h 3651337"/>
              <a:gd name="connsiteX0" fmla="*/ 0 w 5443516"/>
              <a:gd name="connsiteY0" fmla="*/ 3647194 h 3653544"/>
              <a:gd name="connsiteX1" fmla="*/ 8112 w 5443516"/>
              <a:gd name="connsiteY1" fmla="*/ 0 h 3653544"/>
              <a:gd name="connsiteX2" fmla="*/ 5443516 w 5443516"/>
              <a:gd name="connsiteY2" fmla="*/ 2207 h 3653544"/>
              <a:gd name="connsiteX3" fmla="*/ 3408036 w 5443516"/>
              <a:gd name="connsiteY3" fmla="*/ 3653544 h 3653544"/>
              <a:gd name="connsiteX4" fmla="*/ 0 w 5443516"/>
              <a:gd name="connsiteY4" fmla="*/ 3647194 h 3653544"/>
              <a:gd name="connsiteX0" fmla="*/ 0 w 5450659"/>
              <a:gd name="connsiteY0" fmla="*/ 3649750 h 3656100"/>
              <a:gd name="connsiteX1" fmla="*/ 8112 w 5450659"/>
              <a:gd name="connsiteY1" fmla="*/ 2556 h 3656100"/>
              <a:gd name="connsiteX2" fmla="*/ 5450659 w 5450659"/>
              <a:gd name="connsiteY2" fmla="*/ 0 h 3656100"/>
              <a:gd name="connsiteX3" fmla="*/ 3408036 w 5450659"/>
              <a:gd name="connsiteY3" fmla="*/ 3656100 h 3656100"/>
              <a:gd name="connsiteX4" fmla="*/ 0 w 5450659"/>
              <a:gd name="connsiteY4" fmla="*/ 3649750 h 3656100"/>
              <a:gd name="connsiteX0" fmla="*/ 0 w 5443515"/>
              <a:gd name="connsiteY0" fmla="*/ 3649750 h 3656100"/>
              <a:gd name="connsiteX1" fmla="*/ 968 w 5443515"/>
              <a:gd name="connsiteY1" fmla="*/ 2556 h 3656100"/>
              <a:gd name="connsiteX2" fmla="*/ 5443515 w 5443515"/>
              <a:gd name="connsiteY2" fmla="*/ 0 h 3656100"/>
              <a:gd name="connsiteX3" fmla="*/ 3400892 w 5443515"/>
              <a:gd name="connsiteY3" fmla="*/ 3656100 h 3656100"/>
              <a:gd name="connsiteX4" fmla="*/ 0 w 5443515"/>
              <a:gd name="connsiteY4" fmla="*/ 3649750 h 3656100"/>
              <a:gd name="connsiteX0" fmla="*/ 0 w 5443515"/>
              <a:gd name="connsiteY0" fmla="*/ 3649750 h 3653719"/>
              <a:gd name="connsiteX1" fmla="*/ 968 w 5443515"/>
              <a:gd name="connsiteY1" fmla="*/ 2556 h 3653719"/>
              <a:gd name="connsiteX2" fmla="*/ 5443515 w 5443515"/>
              <a:gd name="connsiteY2" fmla="*/ 0 h 3653719"/>
              <a:gd name="connsiteX3" fmla="*/ 3393748 w 5443515"/>
              <a:gd name="connsiteY3" fmla="*/ 3653719 h 3653719"/>
              <a:gd name="connsiteX4" fmla="*/ 0 w 5443515"/>
              <a:gd name="connsiteY4" fmla="*/ 3649750 h 36537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43515" h="3653719">
                <a:moveTo>
                  <a:pt x="0" y="3649750"/>
                </a:moveTo>
                <a:cubicBezTo>
                  <a:pt x="2117" y="2436900"/>
                  <a:pt x="-1149" y="1215406"/>
                  <a:pt x="968" y="2556"/>
                </a:cubicBezTo>
                <a:lnTo>
                  <a:pt x="5443515" y="0"/>
                </a:lnTo>
                <a:lnTo>
                  <a:pt x="3393748" y="3653719"/>
                </a:lnTo>
                <a:lnTo>
                  <a:pt x="0" y="3649750"/>
                </a:lnTo>
                <a:close/>
              </a:path>
            </a:pathLst>
          </a:custGeom>
          <a:solidFill>
            <a:srgbClr val="00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9562" tIns="49782" rIns="99562" bIns="49782" rtlCol="0" anchor="ctr"/>
          <a:lstStyle/>
          <a:p>
            <a:pPr algn="ctr" defTabSz="995627"/>
            <a:endParaRPr lang="en-GB" sz="2000" noProof="0">
              <a:solidFill>
                <a:srgbClr val="FFFFFF"/>
              </a:solidFill>
            </a:endParaRPr>
          </a:p>
        </p:txBody>
      </p:sp>
      <p:sp>
        <p:nvSpPr>
          <p:cNvPr id="23" name="Subtitle 2"/>
          <p:cNvSpPr txBox="1">
            <a:spLocks/>
          </p:cNvSpPr>
          <p:nvPr/>
        </p:nvSpPr>
        <p:spPr>
          <a:xfrm>
            <a:off x="720001" y="5213475"/>
            <a:ext cx="3208020" cy="1698695"/>
          </a:xfrm>
          <a:prstGeom prst="rect">
            <a:avLst/>
          </a:prstGeom>
        </p:spPr>
        <p:txBody>
          <a:bodyPr vert="horz" lIns="0" tIns="0" rIns="0" bIns="0" rtlCol="0" anchor="b" anchorCtr="0">
            <a:noAutofit/>
          </a:bodyPr>
          <a:lstStyle>
            <a:lvl1pPr marL="0" indent="0" algn="l" defTabSz="914400" rtl="0" eaLnBrk="1" latinLnBrk="0" hangingPunct="1">
              <a:lnSpc>
                <a:spcPts val="1600"/>
              </a:lnSpc>
              <a:spcBef>
                <a:spcPts val="1000"/>
              </a:spcBef>
              <a:buFont typeface="Arial" panose="020B0604020202020204" pitchFamily="34" charset="0"/>
              <a:buNone/>
              <a:defRPr sz="1400" kern="1200">
                <a:solidFill>
                  <a:srgbClr val="8B7E70"/>
                </a:solidFill>
                <a:latin typeface="+mn-lt"/>
                <a:ea typeface="+mn-ea"/>
                <a:cs typeface="+mn-cs"/>
              </a:defRPr>
            </a:lvl1pPr>
            <a:lvl2pPr marL="457200" indent="0" algn="ctr" defTabSz="914400" rtl="0" eaLnBrk="1" latinLnBrk="0" hangingPunct="1">
              <a:lnSpc>
                <a:spcPct val="90000"/>
              </a:lnSpc>
              <a:spcBef>
                <a:spcPts val="500"/>
              </a:spcBef>
              <a:buClr>
                <a:srgbClr val="8F1336"/>
              </a:buClr>
              <a:buFont typeface="Arial" panose="020B0604020202020204" pitchFamily="34" charset="0"/>
              <a:buNone/>
              <a:defRPr sz="2000" kern="1200">
                <a:solidFill>
                  <a:srgbClr val="8B7E70"/>
                </a:solidFill>
                <a:latin typeface="+mn-lt"/>
                <a:ea typeface="+mn-ea"/>
                <a:cs typeface="+mn-cs"/>
              </a:defRPr>
            </a:lvl2pPr>
            <a:lvl3pPr marL="914400" indent="0" algn="ctr" defTabSz="914400" rtl="0" eaLnBrk="1" latinLnBrk="0" hangingPunct="1">
              <a:lnSpc>
                <a:spcPct val="90000"/>
              </a:lnSpc>
              <a:spcBef>
                <a:spcPts val="500"/>
              </a:spcBef>
              <a:buClr>
                <a:srgbClr val="8F1336"/>
              </a:buClr>
              <a:buFont typeface="Arial" panose="020B0604020202020204" pitchFamily="34" charset="0"/>
              <a:buNone/>
              <a:defRPr sz="1800" kern="1200">
                <a:solidFill>
                  <a:srgbClr val="8B7E70"/>
                </a:solidFill>
                <a:latin typeface="+mn-lt"/>
                <a:ea typeface="+mn-ea"/>
                <a:cs typeface="+mn-cs"/>
              </a:defRPr>
            </a:lvl3pPr>
            <a:lvl4pPr marL="1371600" indent="0" algn="ctr" defTabSz="914400" rtl="0" eaLnBrk="1" latinLnBrk="0" hangingPunct="1">
              <a:lnSpc>
                <a:spcPct val="90000"/>
              </a:lnSpc>
              <a:spcBef>
                <a:spcPts val="500"/>
              </a:spcBef>
              <a:buClr>
                <a:srgbClr val="8F1336"/>
              </a:buClr>
              <a:buFont typeface="Wingdings" panose="05000000000000000000" pitchFamily="2" charset="2"/>
              <a:buNone/>
              <a:defRPr sz="1600" kern="1200">
                <a:solidFill>
                  <a:srgbClr val="8B7E70"/>
                </a:solidFill>
                <a:latin typeface="+mn-lt"/>
                <a:ea typeface="+mn-ea"/>
                <a:cs typeface="+mn-cs"/>
              </a:defRPr>
            </a:lvl4pPr>
            <a:lvl5pPr marL="1828800" indent="0" algn="ctr" defTabSz="914400" rtl="0" eaLnBrk="1" latinLnBrk="0" hangingPunct="1">
              <a:lnSpc>
                <a:spcPct val="90000"/>
              </a:lnSpc>
              <a:spcBef>
                <a:spcPts val="500"/>
              </a:spcBef>
              <a:buClr>
                <a:srgbClr val="8F1336"/>
              </a:buClr>
              <a:buFont typeface="Arial" panose="020B0604020202020204" pitchFamily="34" charset="0"/>
              <a:buNone/>
              <a:defRPr sz="1600" kern="1200">
                <a:solidFill>
                  <a:srgbClr val="8B7E70"/>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spcBef>
                <a:spcPts val="0"/>
              </a:spcBef>
            </a:pPr>
            <a:r>
              <a:rPr lang="en-GB" sz="800" kern="1200">
                <a:solidFill>
                  <a:schemeClr val="bg1"/>
                </a:solidFill>
                <a:effectLst/>
                <a:latin typeface="+mn-lt"/>
                <a:ea typeface="+mn-ea"/>
                <a:cs typeface="+mn-cs"/>
              </a:rPr>
              <a:t>This document is issued by InfraRed Capital Partners Limited (“InfraRed”). InfraRed is authorised and regulated by the Financial Conduct Authority (“FCA”). This document is for information and convenient reference and does not constitute an offer or solicitation for, or advice that you should enter into, the purchase or sale of any security or other investment product or investment agreement, or any other contact, agreement or structure whatsoever. Refer to the appendices for further important information. </a:t>
            </a:r>
          </a:p>
          <a:p>
            <a:pPr>
              <a:lnSpc>
                <a:spcPct val="100000"/>
              </a:lnSpc>
              <a:spcBef>
                <a:spcPts val="0"/>
              </a:spcBef>
            </a:pPr>
            <a:r>
              <a:rPr lang="en-GB" sz="800" kern="1200">
                <a:solidFill>
                  <a:schemeClr val="bg1"/>
                </a:solidFill>
                <a:effectLst/>
                <a:latin typeface="+mn-lt"/>
                <a:ea typeface="+mn-ea"/>
                <a:cs typeface="+mn-cs"/>
              </a:rPr>
              <a:t> </a:t>
            </a:r>
          </a:p>
          <a:p>
            <a:pPr>
              <a:lnSpc>
                <a:spcPct val="100000"/>
              </a:lnSpc>
              <a:spcBef>
                <a:spcPts val="0"/>
              </a:spcBef>
            </a:pPr>
            <a:r>
              <a:rPr lang="en-GB" sz="800" kern="1200">
                <a:solidFill>
                  <a:schemeClr val="bg1"/>
                </a:solidFill>
                <a:effectLst/>
                <a:latin typeface="+mn-lt"/>
                <a:ea typeface="+mn-ea"/>
                <a:cs typeface="+mn-cs"/>
              </a:rPr>
              <a:t>Private and Confidential</a:t>
            </a:r>
          </a:p>
          <a:p>
            <a:pPr>
              <a:lnSpc>
                <a:spcPct val="100000"/>
              </a:lnSpc>
              <a:spcBef>
                <a:spcPts val="0"/>
              </a:spcBef>
            </a:pPr>
            <a:endParaRPr lang="en-GB" sz="800" kern="1200" noProof="0">
              <a:solidFill>
                <a:schemeClr val="bg1"/>
              </a:solidFill>
              <a:effectLst/>
              <a:latin typeface="+mn-lt"/>
              <a:ea typeface="+mn-ea"/>
              <a:cs typeface="+mn-cs"/>
            </a:endParaRPr>
          </a:p>
          <a:p>
            <a:pPr>
              <a:lnSpc>
                <a:spcPct val="100000"/>
              </a:lnSpc>
              <a:spcBef>
                <a:spcPts val="0"/>
              </a:spcBef>
            </a:pPr>
            <a:endParaRPr lang="en-GB" sz="800" kern="1200" noProof="0">
              <a:solidFill>
                <a:schemeClr val="bg1"/>
              </a:solidFill>
              <a:effectLst/>
              <a:latin typeface="+mn-lt"/>
              <a:ea typeface="+mn-ea"/>
              <a:cs typeface="+mn-cs"/>
            </a:endParaRPr>
          </a:p>
          <a:p>
            <a:pPr>
              <a:lnSpc>
                <a:spcPct val="100000"/>
              </a:lnSpc>
              <a:spcBef>
                <a:spcPts val="0"/>
              </a:spcBef>
            </a:pPr>
            <a:endParaRPr lang="en-GB" sz="800" noProof="0">
              <a:solidFill>
                <a:schemeClr val="bg1"/>
              </a:solidFill>
            </a:endParaRPr>
          </a:p>
          <a:p>
            <a:pPr>
              <a:lnSpc>
                <a:spcPts val="1307"/>
              </a:lnSpc>
              <a:spcBef>
                <a:spcPts val="0"/>
              </a:spcBef>
            </a:pPr>
            <a:r>
              <a:rPr lang="en-GB" sz="900" noProof="0">
                <a:solidFill>
                  <a:srgbClr val="FFFFFF"/>
                </a:solidFill>
              </a:rPr>
              <a:t>ircp.com</a:t>
            </a:r>
          </a:p>
        </p:txBody>
      </p:sp>
      <p:sp>
        <p:nvSpPr>
          <p:cNvPr id="17" name="Title 1"/>
          <p:cNvSpPr>
            <a:spLocks noGrp="1"/>
          </p:cNvSpPr>
          <p:nvPr>
            <p:ph type="ctrTitle"/>
          </p:nvPr>
        </p:nvSpPr>
        <p:spPr>
          <a:xfrm>
            <a:off x="720001" y="1492255"/>
            <a:ext cx="9252000" cy="705718"/>
          </a:xfrm>
        </p:spPr>
        <p:txBody>
          <a:bodyPr anchor="t" anchorCtr="0"/>
          <a:lstStyle>
            <a:lvl1pPr algn="l">
              <a:lnSpc>
                <a:spcPct val="100000"/>
              </a:lnSpc>
              <a:defRPr sz="2200">
                <a:solidFill>
                  <a:srgbClr val="901C3B"/>
                </a:solidFill>
              </a:defRPr>
            </a:lvl1pPr>
          </a:lstStyle>
          <a:p>
            <a:r>
              <a:rPr lang="en-US" noProof="0"/>
              <a:t>Click to edit Master title style</a:t>
            </a:r>
            <a:endParaRPr lang="en-GB" noProof="0"/>
          </a:p>
        </p:txBody>
      </p:sp>
      <p:sp>
        <p:nvSpPr>
          <p:cNvPr id="18" name="Subtitle 2"/>
          <p:cNvSpPr>
            <a:spLocks noGrp="1"/>
          </p:cNvSpPr>
          <p:nvPr>
            <p:ph type="subTitle" idx="1"/>
          </p:nvPr>
        </p:nvSpPr>
        <p:spPr>
          <a:xfrm>
            <a:off x="720001" y="2470016"/>
            <a:ext cx="9252000" cy="403267"/>
          </a:xfrm>
        </p:spPr>
        <p:txBody>
          <a:bodyPr/>
          <a:lstStyle>
            <a:lvl1pPr marL="0" indent="0" algn="l">
              <a:lnSpc>
                <a:spcPct val="100000"/>
              </a:lnSpc>
              <a:spcBef>
                <a:spcPts val="0"/>
              </a:spcBef>
              <a:buNone/>
              <a:defRPr sz="1600" b="0">
                <a:solidFill>
                  <a:srgbClr val="867A6F"/>
                </a:solidFill>
              </a:defRPr>
            </a:lvl1pPr>
            <a:lvl2pPr marL="497814" indent="0" algn="ctr">
              <a:buNone/>
              <a:defRPr sz="2200"/>
            </a:lvl2pPr>
            <a:lvl3pPr marL="995627" indent="0" algn="ctr">
              <a:buNone/>
              <a:defRPr sz="2000"/>
            </a:lvl3pPr>
            <a:lvl4pPr marL="1493441" indent="0" algn="ctr">
              <a:buNone/>
              <a:defRPr sz="1700"/>
            </a:lvl4pPr>
            <a:lvl5pPr marL="1991254" indent="0" algn="ctr">
              <a:buNone/>
              <a:defRPr sz="1700"/>
            </a:lvl5pPr>
            <a:lvl6pPr marL="2489068" indent="0" algn="ctr">
              <a:buNone/>
              <a:defRPr sz="1700"/>
            </a:lvl6pPr>
            <a:lvl7pPr marL="2986881" indent="0" algn="ctr">
              <a:buNone/>
              <a:defRPr sz="1700"/>
            </a:lvl7pPr>
            <a:lvl8pPr marL="3484696" indent="0" algn="ctr">
              <a:buNone/>
              <a:defRPr sz="1700"/>
            </a:lvl8pPr>
            <a:lvl9pPr marL="3982509" indent="0" algn="ctr">
              <a:buNone/>
              <a:defRPr sz="1700"/>
            </a:lvl9pPr>
          </a:lstStyle>
          <a:p>
            <a:r>
              <a:rPr lang="en-US" noProof="0"/>
              <a:t>Click to edit Master subtitle style</a:t>
            </a:r>
            <a:endParaRPr lang="en-GB" noProof="0"/>
          </a:p>
        </p:txBody>
      </p:sp>
      <p:sp>
        <p:nvSpPr>
          <p:cNvPr id="14" name="Text Placeholder 2"/>
          <p:cNvSpPr>
            <a:spLocks noGrp="1"/>
          </p:cNvSpPr>
          <p:nvPr>
            <p:ph type="body" sz="quarter" idx="10" hasCustomPrompt="1"/>
          </p:nvPr>
        </p:nvSpPr>
        <p:spPr>
          <a:xfrm>
            <a:off x="720726" y="3371851"/>
            <a:ext cx="3248025" cy="216000"/>
          </a:xfrm>
        </p:spPr>
        <p:txBody>
          <a:bodyPr/>
          <a:lstStyle>
            <a:lvl1pPr marL="0" indent="0">
              <a:buFontTx/>
              <a:buNone/>
              <a:defRPr sz="1200">
                <a:solidFill>
                  <a:srgbClr val="FFFFFF"/>
                </a:solidFill>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GB" noProof="0"/>
              <a:t>Date goes here</a:t>
            </a:r>
          </a:p>
        </p:txBody>
      </p:sp>
      <p:sp>
        <p:nvSpPr>
          <p:cNvPr id="16" name="Text Placeholder 2"/>
          <p:cNvSpPr>
            <a:spLocks noGrp="1"/>
          </p:cNvSpPr>
          <p:nvPr>
            <p:ph type="body" sz="quarter" idx="11" hasCustomPrompt="1"/>
          </p:nvPr>
        </p:nvSpPr>
        <p:spPr>
          <a:xfrm>
            <a:off x="720726" y="3609976"/>
            <a:ext cx="3248025" cy="216000"/>
          </a:xfrm>
        </p:spPr>
        <p:txBody>
          <a:bodyPr/>
          <a:lstStyle>
            <a:lvl1pPr marL="0" indent="0">
              <a:buFontTx/>
              <a:buNone/>
              <a:defRPr sz="1200" b="0">
                <a:solidFill>
                  <a:srgbClr val="FFFFFF"/>
                </a:solidFill>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GB" noProof="0"/>
              <a:t>For discussion purposes only</a:t>
            </a:r>
          </a:p>
        </p:txBody>
      </p:sp>
      <p:pic>
        <p:nvPicPr>
          <p:cNvPr id="11" name="Picture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71036" y="645681"/>
            <a:ext cx="1620000" cy="417274"/>
          </a:xfrm>
          <a:prstGeom prst="rect">
            <a:avLst/>
          </a:prstGeom>
        </p:spPr>
      </p:pic>
    </p:spTree>
    <p:extLst>
      <p:ext uri="{BB962C8B-B14F-4D97-AF65-F5344CB8AC3E}">
        <p14:creationId xmlns:p14="http://schemas.microsoft.com/office/powerpoint/2010/main" val="6189553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guide id="3" pos="3408" userDrawn="1">
          <p15:clr>
            <a:srgbClr val="FBAE40"/>
          </p15:clr>
        </p15:guide>
        <p15:guide id="4" orient="horz" pos="1756" userDrawn="1">
          <p15:clr>
            <a:srgbClr val="FBAE40"/>
          </p15:clr>
        </p15:guide>
        <p15:guide id="5" orient="horz" pos="4056"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72085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1699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08491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5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9642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6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6553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7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6779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8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8930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12892" y="2977833"/>
            <a:ext cx="7423300" cy="2013890"/>
          </a:xfrm>
        </p:spPr>
        <p:txBody>
          <a:bodyPr anchor="b"/>
          <a:lstStyle>
            <a:lvl1pPr algn="l">
              <a:defRPr sz="4410" b="0" cap="none"/>
            </a:lvl1pPr>
          </a:lstStyle>
          <a:p>
            <a:r>
              <a:rPr lang="en-US"/>
              <a:t>Click to edit Master title style</a:t>
            </a:r>
            <a:endParaRPr lang="en-US" dirty="0"/>
          </a:p>
        </p:txBody>
      </p:sp>
      <p:sp>
        <p:nvSpPr>
          <p:cNvPr id="3" name="Text Placeholder 2"/>
          <p:cNvSpPr>
            <a:spLocks noGrp="1"/>
          </p:cNvSpPr>
          <p:nvPr>
            <p:ph type="body" idx="1"/>
          </p:nvPr>
        </p:nvSpPr>
        <p:spPr>
          <a:xfrm>
            <a:off x="712892" y="4991721"/>
            <a:ext cx="7423300" cy="948631"/>
          </a:xfrm>
        </p:spPr>
        <p:txBody>
          <a:bodyPr anchor="t"/>
          <a:lstStyle>
            <a:lvl1pPr marL="0" indent="0" algn="l">
              <a:buNone/>
              <a:defRPr sz="2205">
                <a:solidFill>
                  <a:schemeClr val="tx1">
                    <a:lumMod val="50000"/>
                    <a:lumOff val="50000"/>
                  </a:schemeClr>
                </a:solidFill>
              </a:defRPr>
            </a:lvl1pPr>
            <a:lvl2pPr marL="504063" indent="0">
              <a:buNone/>
              <a:defRPr sz="1985">
                <a:solidFill>
                  <a:schemeClr val="tx1">
                    <a:tint val="75000"/>
                  </a:schemeClr>
                </a:solidFill>
              </a:defRPr>
            </a:lvl2pPr>
            <a:lvl3pPr marL="1008126" indent="0">
              <a:buNone/>
              <a:defRPr sz="1764">
                <a:solidFill>
                  <a:schemeClr val="tx1">
                    <a:tint val="75000"/>
                  </a:schemeClr>
                </a:solidFill>
              </a:defRPr>
            </a:lvl3pPr>
            <a:lvl4pPr marL="1512189" indent="0">
              <a:buNone/>
              <a:defRPr sz="1544">
                <a:solidFill>
                  <a:schemeClr val="tx1">
                    <a:tint val="75000"/>
                  </a:schemeClr>
                </a:solidFill>
              </a:defRPr>
            </a:lvl4pPr>
            <a:lvl5pPr marL="2016252" indent="0">
              <a:buNone/>
              <a:defRPr sz="1544">
                <a:solidFill>
                  <a:schemeClr val="tx1">
                    <a:tint val="75000"/>
                  </a:schemeClr>
                </a:solidFill>
              </a:defRPr>
            </a:lvl5pPr>
            <a:lvl6pPr marL="2520315" indent="0">
              <a:buNone/>
              <a:defRPr sz="1544">
                <a:solidFill>
                  <a:schemeClr val="tx1">
                    <a:tint val="75000"/>
                  </a:schemeClr>
                </a:solidFill>
              </a:defRPr>
            </a:lvl6pPr>
            <a:lvl7pPr marL="3024378" indent="0">
              <a:buNone/>
              <a:defRPr sz="1544">
                <a:solidFill>
                  <a:schemeClr val="tx1">
                    <a:tint val="75000"/>
                  </a:schemeClr>
                </a:solidFill>
              </a:defRPr>
            </a:lvl7pPr>
            <a:lvl8pPr marL="3528441" indent="0">
              <a:buNone/>
              <a:defRPr sz="1544">
                <a:solidFill>
                  <a:schemeClr val="tx1">
                    <a:tint val="75000"/>
                  </a:schemeClr>
                </a:solidFill>
              </a:defRPr>
            </a:lvl8pPr>
            <a:lvl9pPr marL="4032504" indent="0">
              <a:buNone/>
              <a:defRPr sz="154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6/9/2025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
        <p:nvSpPr>
          <p:cNvPr id="7" name="Rectangle 8">
            <a:extLst>
              <a:ext uri="{FF2B5EF4-FFF2-40B4-BE49-F238E27FC236}">
                <a16:creationId xmlns:a16="http://schemas.microsoft.com/office/drawing/2014/main" id="{B21FF9FA-C999-F946-20D0-4F6D1A494B58}"/>
              </a:ext>
            </a:extLst>
          </p:cNvPr>
          <p:cNvSpPr/>
          <p:nvPr userDrawn="1"/>
        </p:nvSpPr>
        <p:spPr>
          <a:xfrm>
            <a:off x="2701400" y="-6724"/>
            <a:ext cx="7992000" cy="7567987"/>
          </a:xfrm>
          <a:custGeom>
            <a:avLst/>
            <a:gdLst>
              <a:gd name="connsiteX0" fmla="*/ 0 w 7992000"/>
              <a:gd name="connsiteY0" fmla="*/ 0 h 7561263"/>
              <a:gd name="connsiteX1" fmla="*/ 7992000 w 7992000"/>
              <a:gd name="connsiteY1" fmla="*/ 0 h 7561263"/>
              <a:gd name="connsiteX2" fmla="*/ 7992000 w 7992000"/>
              <a:gd name="connsiteY2" fmla="*/ 7561263 h 7561263"/>
              <a:gd name="connsiteX3" fmla="*/ 0 w 7992000"/>
              <a:gd name="connsiteY3" fmla="*/ 7561263 h 7561263"/>
              <a:gd name="connsiteX4" fmla="*/ 0 w 7992000"/>
              <a:gd name="connsiteY4" fmla="*/ 0 h 7561263"/>
              <a:gd name="connsiteX0" fmla="*/ 2870947 w 7992000"/>
              <a:gd name="connsiteY0" fmla="*/ 0 h 7561263"/>
              <a:gd name="connsiteX1" fmla="*/ 7992000 w 7992000"/>
              <a:gd name="connsiteY1" fmla="*/ 0 h 7561263"/>
              <a:gd name="connsiteX2" fmla="*/ 7992000 w 7992000"/>
              <a:gd name="connsiteY2" fmla="*/ 7561263 h 7561263"/>
              <a:gd name="connsiteX3" fmla="*/ 0 w 7992000"/>
              <a:gd name="connsiteY3" fmla="*/ 7561263 h 7561263"/>
              <a:gd name="connsiteX4" fmla="*/ 2870947 w 7992000"/>
              <a:gd name="connsiteY4" fmla="*/ 0 h 7561263"/>
              <a:gd name="connsiteX0" fmla="*/ 4087906 w 7992000"/>
              <a:gd name="connsiteY0" fmla="*/ 228600 h 7561263"/>
              <a:gd name="connsiteX1" fmla="*/ 7992000 w 7992000"/>
              <a:gd name="connsiteY1" fmla="*/ 0 h 7561263"/>
              <a:gd name="connsiteX2" fmla="*/ 7992000 w 7992000"/>
              <a:gd name="connsiteY2" fmla="*/ 7561263 h 7561263"/>
              <a:gd name="connsiteX3" fmla="*/ 0 w 7992000"/>
              <a:gd name="connsiteY3" fmla="*/ 7561263 h 7561263"/>
              <a:gd name="connsiteX4" fmla="*/ 4087906 w 7992000"/>
              <a:gd name="connsiteY4" fmla="*/ 228600 h 7561263"/>
              <a:gd name="connsiteX0" fmla="*/ 3946712 w 7992000"/>
              <a:gd name="connsiteY0" fmla="*/ 0 h 7567987"/>
              <a:gd name="connsiteX1" fmla="*/ 7992000 w 7992000"/>
              <a:gd name="connsiteY1" fmla="*/ 6724 h 7567987"/>
              <a:gd name="connsiteX2" fmla="*/ 7992000 w 7992000"/>
              <a:gd name="connsiteY2" fmla="*/ 7567987 h 7567987"/>
              <a:gd name="connsiteX3" fmla="*/ 0 w 7992000"/>
              <a:gd name="connsiteY3" fmla="*/ 7567987 h 7567987"/>
              <a:gd name="connsiteX4" fmla="*/ 3946712 w 7992000"/>
              <a:gd name="connsiteY4" fmla="*/ 0 h 75679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92000" h="7567987">
                <a:moveTo>
                  <a:pt x="3946712" y="0"/>
                </a:moveTo>
                <a:lnTo>
                  <a:pt x="7992000" y="6724"/>
                </a:lnTo>
                <a:lnTo>
                  <a:pt x="7992000" y="7567987"/>
                </a:lnTo>
                <a:lnTo>
                  <a:pt x="0" y="7567987"/>
                </a:lnTo>
                <a:lnTo>
                  <a:pt x="3946712" y="0"/>
                </a:ln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100" noProof="0"/>
          </a:p>
        </p:txBody>
      </p:sp>
    </p:spTree>
    <p:extLst>
      <p:ext uri="{BB962C8B-B14F-4D97-AF65-F5344CB8AC3E}">
        <p14:creationId xmlns:p14="http://schemas.microsoft.com/office/powerpoint/2010/main" val="813409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0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3" name="Picture 2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4"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3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38" name="Straight Connector 3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50692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8"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22103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45" name="Slide Number Placeholder 6"/>
          <p:cNvSpPr txBox="1">
            <a:spLocks/>
          </p:cNvSpPr>
          <p:nvPr userDrawn="1"/>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spTree>
    <p:extLst>
      <p:ext uri="{BB962C8B-B14F-4D97-AF65-F5344CB8AC3E}">
        <p14:creationId xmlns:p14="http://schemas.microsoft.com/office/powerpoint/2010/main" val="20554106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4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30" name="Picture 2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31"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32"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33" name="Straight Connector 32"/>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38386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5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8"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6612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6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8"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79806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7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8"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30695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8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8"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8181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0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8"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66986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36483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12894" y="998484"/>
            <a:ext cx="3611372" cy="5662398"/>
          </a:xfrm>
        </p:spPr>
        <p:txBody>
          <a:bodyPr>
            <a:normAutofit/>
          </a:bodyPr>
          <a:lstStyle>
            <a:lvl1pPr>
              <a:defRPr sz="1985"/>
            </a:lvl1pPr>
            <a:lvl2pPr>
              <a:defRPr sz="1764"/>
            </a:lvl2pPr>
            <a:lvl3pPr>
              <a:defRPr sz="1544"/>
            </a:lvl3pPr>
            <a:lvl4pPr>
              <a:defRPr sz="1323"/>
            </a:lvl4pPr>
            <a:lvl5pPr>
              <a:defRPr sz="1323"/>
            </a:lvl5pPr>
            <a:lvl6pPr>
              <a:defRPr sz="1323"/>
            </a:lvl6pPr>
            <a:lvl7pPr>
              <a:defRPr sz="1323"/>
            </a:lvl7pPr>
            <a:lvl8pPr>
              <a:defRPr sz="1323"/>
            </a:lvl8pPr>
            <a:lvl9pPr>
              <a:defRPr sz="1323"/>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524819" y="998484"/>
            <a:ext cx="3611373" cy="5662399"/>
          </a:xfrm>
        </p:spPr>
        <p:txBody>
          <a:bodyPr>
            <a:normAutofit/>
          </a:bodyPr>
          <a:lstStyle>
            <a:lvl1pPr>
              <a:defRPr sz="1985"/>
            </a:lvl1pPr>
            <a:lvl2pPr>
              <a:defRPr sz="1764"/>
            </a:lvl2pPr>
            <a:lvl3pPr>
              <a:defRPr sz="1544"/>
            </a:lvl3pPr>
            <a:lvl4pPr>
              <a:defRPr sz="1323"/>
            </a:lvl4pPr>
            <a:lvl5pPr>
              <a:defRPr sz="1323"/>
            </a:lvl5pPr>
            <a:lvl6pPr>
              <a:defRPr sz="1323"/>
            </a:lvl6pPr>
            <a:lvl7pPr>
              <a:defRPr sz="1323"/>
            </a:lvl7pPr>
            <a:lvl8pPr>
              <a:defRPr sz="1323"/>
            </a:lvl8pPr>
            <a:lvl9pPr>
              <a:defRPr sz="1323"/>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48A87A34-81AB-432B-8DAE-1953F412C126}" type="datetimeFigureOut">
              <a:rPr lang="en-US" smtClean="0"/>
              <a:t>6/9/2025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a:p>
        </p:txBody>
      </p:sp>
      <p:sp>
        <p:nvSpPr>
          <p:cNvPr id="8" name="Title 7">
            <a:extLst>
              <a:ext uri="{FF2B5EF4-FFF2-40B4-BE49-F238E27FC236}">
                <a16:creationId xmlns:a16="http://schemas.microsoft.com/office/drawing/2014/main" id="{0ACD9273-DF93-4FCD-E95C-D76460468511}"/>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224046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212863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76301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2496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5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6943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6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6708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7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3080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8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2976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0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722717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12894" y="998484"/>
            <a:ext cx="3049809" cy="5662398"/>
          </a:xfrm>
        </p:spPr>
        <p:txBody>
          <a:bodyPr>
            <a:normAutofit/>
          </a:bodyPr>
          <a:lstStyle>
            <a:lvl1pPr>
              <a:defRPr sz="1985"/>
            </a:lvl1pPr>
            <a:lvl2pPr>
              <a:defRPr sz="1764"/>
            </a:lvl2pPr>
            <a:lvl3pPr>
              <a:defRPr sz="1544"/>
            </a:lvl3pPr>
            <a:lvl4pPr>
              <a:defRPr sz="1323"/>
            </a:lvl4pPr>
            <a:lvl5pPr>
              <a:defRPr sz="1323"/>
            </a:lvl5pPr>
            <a:lvl6pPr>
              <a:defRPr sz="1323"/>
            </a:lvl6pPr>
            <a:lvl7pPr>
              <a:defRPr sz="1323"/>
            </a:lvl7pPr>
            <a:lvl8pPr>
              <a:defRPr sz="1323"/>
            </a:lvl8pPr>
            <a:lvl9pPr>
              <a:defRPr sz="1323"/>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48A87A34-81AB-432B-8DAE-1953F412C126}" type="datetimeFigureOut">
              <a:rPr lang="en-US" smtClean="0"/>
              <a:t>6/9/2025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a:p>
        </p:txBody>
      </p:sp>
      <p:sp>
        <p:nvSpPr>
          <p:cNvPr id="8" name="Title 7">
            <a:extLst>
              <a:ext uri="{FF2B5EF4-FFF2-40B4-BE49-F238E27FC236}">
                <a16:creationId xmlns:a16="http://schemas.microsoft.com/office/drawing/2014/main" id="{0ACD9273-DF93-4FCD-E95C-D76460468511}"/>
              </a:ext>
            </a:extLst>
          </p:cNvPr>
          <p:cNvSpPr>
            <a:spLocks noGrp="1"/>
          </p:cNvSpPr>
          <p:nvPr>
            <p:ph type="title"/>
          </p:nvPr>
        </p:nvSpPr>
        <p:spPr/>
        <p:txBody>
          <a:bodyPr/>
          <a:lstStyle/>
          <a:p>
            <a:r>
              <a:rPr lang="en-US"/>
              <a:t>Click to edit Master title style</a:t>
            </a:r>
            <a:endParaRPr lang="en-GB"/>
          </a:p>
        </p:txBody>
      </p:sp>
      <p:sp>
        <p:nvSpPr>
          <p:cNvPr id="9" name="Content Placeholder 2">
            <a:extLst>
              <a:ext uri="{FF2B5EF4-FFF2-40B4-BE49-F238E27FC236}">
                <a16:creationId xmlns:a16="http://schemas.microsoft.com/office/drawing/2014/main" id="{0E087981-CC27-6A32-0B5E-D6F09A4F7853}"/>
              </a:ext>
            </a:extLst>
          </p:cNvPr>
          <p:cNvSpPr>
            <a:spLocks noGrp="1"/>
          </p:cNvSpPr>
          <p:nvPr>
            <p:ph sz="half" idx="14"/>
          </p:nvPr>
        </p:nvSpPr>
        <p:spPr>
          <a:xfrm>
            <a:off x="7048886" y="998484"/>
            <a:ext cx="3049809" cy="5662398"/>
          </a:xfrm>
        </p:spPr>
        <p:txBody>
          <a:bodyPr>
            <a:normAutofit/>
          </a:bodyPr>
          <a:lstStyle>
            <a:lvl1pPr>
              <a:defRPr sz="1985"/>
            </a:lvl1pPr>
            <a:lvl2pPr>
              <a:defRPr sz="1764"/>
            </a:lvl2pPr>
            <a:lvl3pPr>
              <a:defRPr sz="1544"/>
            </a:lvl3pPr>
            <a:lvl4pPr>
              <a:defRPr sz="1323"/>
            </a:lvl4pPr>
            <a:lvl5pPr>
              <a:defRPr sz="1323"/>
            </a:lvl5pPr>
            <a:lvl6pPr>
              <a:defRPr sz="1323"/>
            </a:lvl6pPr>
            <a:lvl7pPr>
              <a:defRPr sz="1323"/>
            </a:lvl7pPr>
            <a:lvl8pPr>
              <a:defRPr sz="1323"/>
            </a:lvl8pPr>
            <a:lvl9pPr>
              <a:defRPr sz="1323"/>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Picture Placeholder 10">
            <a:extLst>
              <a:ext uri="{FF2B5EF4-FFF2-40B4-BE49-F238E27FC236}">
                <a16:creationId xmlns:a16="http://schemas.microsoft.com/office/drawing/2014/main" id="{EF618389-5B04-8D26-1868-A24B9B29A91B}"/>
              </a:ext>
            </a:extLst>
          </p:cNvPr>
          <p:cNvSpPr>
            <a:spLocks noGrp="1"/>
          </p:cNvSpPr>
          <p:nvPr>
            <p:ph type="pic" sz="quarter" idx="15"/>
          </p:nvPr>
        </p:nvSpPr>
        <p:spPr>
          <a:xfrm>
            <a:off x="3836988" y="998538"/>
            <a:ext cx="3094037" cy="5662612"/>
          </a:xfrm>
          <a:solidFill>
            <a:schemeClr val="accent2">
              <a:lumMod val="20000"/>
              <a:lumOff val="80000"/>
            </a:schemeClr>
          </a:solidFill>
        </p:spPr>
        <p:txBody>
          <a:bodyPr/>
          <a:lstStyle/>
          <a:p>
            <a:endParaRPr lang="en-GB"/>
          </a:p>
        </p:txBody>
      </p:sp>
    </p:spTree>
    <p:extLst>
      <p:ext uri="{BB962C8B-B14F-4D97-AF65-F5344CB8AC3E}">
        <p14:creationId xmlns:p14="http://schemas.microsoft.com/office/powerpoint/2010/main" val="31027610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12892" y="2382584"/>
            <a:ext cx="3614369" cy="635356"/>
          </a:xfrm>
        </p:spPr>
        <p:txBody>
          <a:bodyPr anchor="b">
            <a:noAutofit/>
          </a:bodyPr>
          <a:lstStyle>
            <a:lvl1pPr marL="0" indent="0">
              <a:buNone/>
              <a:defRPr sz="2646" b="0"/>
            </a:lvl1pPr>
            <a:lvl2pPr marL="504063" indent="0">
              <a:buNone/>
              <a:defRPr sz="2205" b="1"/>
            </a:lvl2pPr>
            <a:lvl3pPr marL="1008126" indent="0">
              <a:buNone/>
              <a:defRPr sz="1985" b="1"/>
            </a:lvl3pPr>
            <a:lvl4pPr marL="1512189" indent="0">
              <a:buNone/>
              <a:defRPr sz="1764" b="1"/>
            </a:lvl4pPr>
            <a:lvl5pPr marL="2016252" indent="0">
              <a:buNone/>
              <a:defRPr sz="1764" b="1"/>
            </a:lvl5pPr>
            <a:lvl6pPr marL="2520315" indent="0">
              <a:buNone/>
              <a:defRPr sz="1764" b="1"/>
            </a:lvl6pPr>
            <a:lvl7pPr marL="3024378" indent="0">
              <a:buNone/>
              <a:defRPr sz="1764" b="1"/>
            </a:lvl7pPr>
            <a:lvl8pPr marL="3528441" indent="0">
              <a:buNone/>
              <a:defRPr sz="1764" b="1"/>
            </a:lvl8pPr>
            <a:lvl9pPr marL="4032504" indent="0">
              <a:buNone/>
              <a:defRPr sz="1764" b="1"/>
            </a:lvl9pPr>
          </a:lstStyle>
          <a:p>
            <a:pPr lvl="0"/>
            <a:r>
              <a:rPr lang="en-US"/>
              <a:t>Click to edit Master text styles</a:t>
            </a:r>
          </a:p>
        </p:txBody>
      </p:sp>
      <p:sp>
        <p:nvSpPr>
          <p:cNvPr id="4" name="Content Placeholder 3"/>
          <p:cNvSpPr>
            <a:spLocks noGrp="1"/>
          </p:cNvSpPr>
          <p:nvPr>
            <p:ph sz="half" idx="2"/>
          </p:nvPr>
        </p:nvSpPr>
        <p:spPr>
          <a:xfrm>
            <a:off x="712892" y="3017941"/>
            <a:ext cx="3614369" cy="364294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521821" y="2382584"/>
            <a:ext cx="3614369" cy="635356"/>
          </a:xfrm>
        </p:spPr>
        <p:txBody>
          <a:bodyPr anchor="b">
            <a:noAutofit/>
          </a:bodyPr>
          <a:lstStyle>
            <a:lvl1pPr marL="0" indent="0">
              <a:buNone/>
              <a:defRPr sz="2646" b="0"/>
            </a:lvl1pPr>
            <a:lvl2pPr marL="504063" indent="0">
              <a:buNone/>
              <a:defRPr sz="2205" b="1"/>
            </a:lvl2pPr>
            <a:lvl3pPr marL="1008126" indent="0">
              <a:buNone/>
              <a:defRPr sz="1985" b="1"/>
            </a:lvl3pPr>
            <a:lvl4pPr marL="1512189" indent="0">
              <a:buNone/>
              <a:defRPr sz="1764" b="1"/>
            </a:lvl4pPr>
            <a:lvl5pPr marL="2016252" indent="0">
              <a:buNone/>
              <a:defRPr sz="1764" b="1"/>
            </a:lvl5pPr>
            <a:lvl6pPr marL="2520315" indent="0">
              <a:buNone/>
              <a:defRPr sz="1764" b="1"/>
            </a:lvl6pPr>
            <a:lvl7pPr marL="3024378" indent="0">
              <a:buNone/>
              <a:defRPr sz="1764" b="1"/>
            </a:lvl7pPr>
            <a:lvl8pPr marL="3528441" indent="0">
              <a:buNone/>
              <a:defRPr sz="1764" b="1"/>
            </a:lvl8pPr>
            <a:lvl9pPr marL="4032504" indent="0">
              <a:buNone/>
              <a:defRPr sz="1764" b="1"/>
            </a:lvl9pPr>
          </a:lstStyle>
          <a:p>
            <a:pPr lvl="0"/>
            <a:r>
              <a:rPr lang="en-US"/>
              <a:t>Click to edit Master text styles</a:t>
            </a:r>
          </a:p>
        </p:txBody>
      </p:sp>
      <p:sp>
        <p:nvSpPr>
          <p:cNvPr id="6" name="Content Placeholder 5"/>
          <p:cNvSpPr>
            <a:spLocks noGrp="1"/>
          </p:cNvSpPr>
          <p:nvPr>
            <p:ph sz="quarter" idx="4"/>
          </p:nvPr>
        </p:nvSpPr>
        <p:spPr>
          <a:xfrm>
            <a:off x="4521821" y="3017941"/>
            <a:ext cx="3614369" cy="364294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6/9/2025</a:t>
            </a:fld>
            <a:endParaRPr lang="en-US" dirty="0"/>
          </a:p>
        </p:txBody>
      </p:sp>
      <p:sp>
        <p:nvSpPr>
          <p:cNvPr id="8" name="Footer Placeholder 7"/>
          <p:cNvSpPr>
            <a:spLocks noGrp="1"/>
          </p:cNvSpPr>
          <p:nvPr>
            <p:ph type="ftr" sz="quarter" idx="11"/>
          </p:nvPr>
        </p:nvSpPr>
        <p:spPr/>
        <p:txBody>
          <a:bodyPr/>
          <a:lstStyle/>
          <a:p>
            <a:r>
              <a:rPr lang="en-GB" noProof="0"/>
              <a:t>ircp.com</a:t>
            </a:r>
          </a:p>
        </p:txBody>
      </p:sp>
      <p:sp>
        <p:nvSpPr>
          <p:cNvPr id="9" name="Slide Number Placeholder 8"/>
          <p:cNvSpPr>
            <a:spLocks noGrp="1"/>
          </p:cNvSpPr>
          <p:nvPr>
            <p:ph type="sldNum" sz="quarter" idx="12"/>
          </p:nvPr>
        </p:nvSpPr>
        <p:spPr/>
        <p:txBody>
          <a:bodyPr/>
          <a:lstStyle/>
          <a:p>
            <a:fld id="{67130811-C4ED-4F14-B70F-3CB80CA5191F}" type="slidenum">
              <a:rPr lang="en-GB" noProof="0" smtClean="0"/>
              <a:pPr/>
              <a:t>‹#›</a:t>
            </a:fld>
            <a:endParaRPr lang="en-GB" noProof="0"/>
          </a:p>
        </p:txBody>
      </p:sp>
      <p:sp>
        <p:nvSpPr>
          <p:cNvPr id="10" name="Title 9">
            <a:extLst>
              <a:ext uri="{FF2B5EF4-FFF2-40B4-BE49-F238E27FC236}">
                <a16:creationId xmlns:a16="http://schemas.microsoft.com/office/drawing/2014/main" id="{595503A3-EC7B-CA70-76E1-F190F5945E79}"/>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1375116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8A87A34-81AB-432B-8DAE-1953F412C126}" type="datetimeFigureOut">
              <a:rPr lang="en-US" smtClean="0"/>
              <a:t>6/9/2025</a:t>
            </a:fld>
            <a:endParaRPr lang="en-US" dirty="0"/>
          </a:p>
        </p:txBody>
      </p:sp>
      <p:sp>
        <p:nvSpPr>
          <p:cNvPr id="4" name="Footer Placeholder 3"/>
          <p:cNvSpPr>
            <a:spLocks noGrp="1"/>
          </p:cNvSpPr>
          <p:nvPr>
            <p:ph type="ftr" sz="quarter" idx="11"/>
          </p:nvPr>
        </p:nvSpPr>
        <p:spPr/>
        <p:txBody>
          <a:bodyPr/>
          <a:lstStyle/>
          <a:p>
            <a:r>
              <a:rPr lang="en-GB" noProof="0"/>
              <a:t>ircp.com</a:t>
            </a:r>
          </a:p>
        </p:txBody>
      </p:sp>
      <p:sp>
        <p:nvSpPr>
          <p:cNvPr id="5" name="Slide Number Placeholder 4"/>
          <p:cNvSpPr>
            <a:spLocks noGrp="1"/>
          </p:cNvSpPr>
          <p:nvPr>
            <p:ph type="sldNum" sz="quarter" idx="12"/>
          </p:nvPr>
        </p:nvSpPr>
        <p:spPr/>
        <p:txBody>
          <a:bodyPr/>
          <a:lstStyle/>
          <a:p>
            <a:fld id="{67130811-C4ED-4F14-B70F-3CB80CA5191F}" type="slidenum">
              <a:rPr lang="en-GB" noProof="0" smtClean="0"/>
              <a:pPr/>
              <a:t>‹#›</a:t>
            </a:fld>
            <a:endParaRPr lang="en-GB" noProof="0"/>
          </a:p>
        </p:txBody>
      </p:sp>
      <p:sp>
        <p:nvSpPr>
          <p:cNvPr id="6" name="Title 5">
            <a:extLst>
              <a:ext uri="{FF2B5EF4-FFF2-40B4-BE49-F238E27FC236}">
                <a16:creationId xmlns:a16="http://schemas.microsoft.com/office/drawing/2014/main" id="{935DA396-037C-B641-9AC6-EECC44355EAF}"/>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283106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6/9/2025</a:t>
            </a:fld>
            <a:endParaRPr lang="en-US" dirty="0"/>
          </a:p>
        </p:txBody>
      </p:sp>
      <p:sp>
        <p:nvSpPr>
          <p:cNvPr id="3" name="Footer Placeholder 2"/>
          <p:cNvSpPr>
            <a:spLocks noGrp="1"/>
          </p:cNvSpPr>
          <p:nvPr>
            <p:ph type="ftr" sz="quarter" idx="11"/>
          </p:nvPr>
        </p:nvSpPr>
        <p:spPr/>
        <p:txBody>
          <a:bodyPr/>
          <a:lstStyle/>
          <a:p>
            <a:r>
              <a:rPr lang="en-GB" noProof="0"/>
              <a:t>ircp.com</a:t>
            </a:r>
          </a:p>
        </p:txBody>
      </p:sp>
      <p:sp>
        <p:nvSpPr>
          <p:cNvPr id="4" name="Slide Number Placeholder 3"/>
          <p:cNvSpPr>
            <a:spLocks noGrp="1"/>
          </p:cNvSpPr>
          <p:nvPr>
            <p:ph type="sldNum" sz="quarter" idx="12"/>
          </p:nvPr>
        </p:nvSpPr>
        <p:spPr/>
        <p:txBody>
          <a:bodyPr/>
          <a:lstStyle/>
          <a:p>
            <a:fld id="{67130811-C4ED-4F14-B70F-3CB80CA5191F}" type="slidenum">
              <a:rPr lang="en-GB" noProof="0" smtClean="0"/>
              <a:pPr/>
              <a:t>‹#›</a:t>
            </a:fld>
            <a:endParaRPr lang="en-GB" noProof="0"/>
          </a:p>
        </p:txBody>
      </p:sp>
    </p:spTree>
    <p:extLst>
      <p:ext uri="{BB962C8B-B14F-4D97-AF65-F5344CB8AC3E}">
        <p14:creationId xmlns:p14="http://schemas.microsoft.com/office/powerpoint/2010/main" val="40765139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12892" y="1652280"/>
            <a:ext cx="3262963" cy="1409568"/>
          </a:xfrm>
        </p:spPr>
        <p:txBody>
          <a:bodyPr anchor="b">
            <a:normAutofit/>
          </a:bodyPr>
          <a:lstStyle>
            <a:lvl1pPr>
              <a:defRPr sz="2205"/>
            </a:lvl1pPr>
          </a:lstStyle>
          <a:p>
            <a:r>
              <a:rPr lang="en-US"/>
              <a:t>Click to edit Master title style</a:t>
            </a:r>
            <a:endParaRPr lang="en-US" dirty="0"/>
          </a:p>
        </p:txBody>
      </p:sp>
      <p:sp>
        <p:nvSpPr>
          <p:cNvPr id="3" name="Content Placeholder 2"/>
          <p:cNvSpPr>
            <a:spLocks noGrp="1"/>
          </p:cNvSpPr>
          <p:nvPr>
            <p:ph idx="1"/>
          </p:nvPr>
        </p:nvSpPr>
        <p:spPr>
          <a:xfrm>
            <a:off x="4176408" y="567729"/>
            <a:ext cx="3959782" cy="609315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12892" y="3061848"/>
            <a:ext cx="3262963" cy="2849475"/>
          </a:xfrm>
        </p:spPr>
        <p:txBody>
          <a:bodyPr>
            <a:normAutofit/>
          </a:bodyPr>
          <a:lstStyle>
            <a:lvl1pPr marL="0" indent="0">
              <a:buNone/>
              <a:defRPr sz="1544"/>
            </a:lvl1pPr>
            <a:lvl2pPr marL="378047" indent="0">
              <a:buNone/>
              <a:defRPr sz="1158"/>
            </a:lvl2pPr>
            <a:lvl3pPr marL="756095" indent="0">
              <a:buNone/>
              <a:defRPr sz="992"/>
            </a:lvl3pPr>
            <a:lvl4pPr marL="1134142" indent="0">
              <a:buNone/>
              <a:defRPr sz="827"/>
            </a:lvl4pPr>
            <a:lvl5pPr marL="1512189" indent="0">
              <a:buNone/>
              <a:defRPr sz="827"/>
            </a:lvl5pPr>
            <a:lvl6pPr marL="1890236" indent="0">
              <a:buNone/>
              <a:defRPr sz="827"/>
            </a:lvl6pPr>
            <a:lvl7pPr marL="2268284" indent="0">
              <a:buNone/>
              <a:defRPr sz="827"/>
            </a:lvl7pPr>
            <a:lvl8pPr marL="2646331" indent="0">
              <a:buNone/>
              <a:defRPr sz="827"/>
            </a:lvl8pPr>
            <a:lvl9pPr marL="3024378" indent="0">
              <a:buNone/>
              <a:defRPr sz="827"/>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6/9/2025</a:t>
            </a:fld>
            <a:endParaRPr lang="en-US" dirty="0"/>
          </a:p>
        </p:txBody>
      </p:sp>
      <p:sp>
        <p:nvSpPr>
          <p:cNvPr id="6" name="Footer Placeholder 5"/>
          <p:cNvSpPr>
            <a:spLocks noGrp="1"/>
          </p:cNvSpPr>
          <p:nvPr>
            <p:ph type="ftr" sz="quarter" idx="11"/>
          </p:nvPr>
        </p:nvSpPr>
        <p:spPr/>
        <p:txBody>
          <a:bodyPr/>
          <a:lstStyle/>
          <a:p>
            <a:r>
              <a:rPr lang="en-GB" noProof="0"/>
              <a:t>ircp.com</a:t>
            </a:r>
          </a:p>
        </p:txBody>
      </p:sp>
      <p:sp>
        <p:nvSpPr>
          <p:cNvPr id="7" name="Slide Number Placeholder 6"/>
          <p:cNvSpPr>
            <a:spLocks noGrp="1"/>
          </p:cNvSpPr>
          <p:nvPr>
            <p:ph type="sldNum" sz="quarter" idx="12"/>
          </p:nvPr>
        </p:nvSpPr>
        <p:spPr/>
        <p:txBody>
          <a:bodyPr/>
          <a:lstStyle/>
          <a:p>
            <a:fld id="{67130811-C4ED-4F14-B70F-3CB80CA5191F}" type="slidenum">
              <a:rPr lang="en-GB" noProof="0" smtClean="0"/>
              <a:pPr/>
              <a:t>‹#›</a:t>
            </a:fld>
            <a:endParaRPr lang="en-GB" noProof="0"/>
          </a:p>
        </p:txBody>
      </p:sp>
    </p:spTree>
    <p:extLst>
      <p:ext uri="{BB962C8B-B14F-4D97-AF65-F5344CB8AC3E}">
        <p14:creationId xmlns:p14="http://schemas.microsoft.com/office/powerpoint/2010/main" val="3331780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theme" Target="../theme/theme1.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9901" y="-9336"/>
            <a:ext cx="10723578" cy="7579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712893" y="194394"/>
            <a:ext cx="7423298" cy="715254"/>
          </a:xfrm>
          <a:prstGeom prst="rect">
            <a:avLst/>
          </a:prstGeom>
        </p:spPr>
        <p:txBody>
          <a:bodyPr vert="horz" lIns="91440" tIns="45720" rIns="91440" bIns="45720" rtlCol="0" anchor="t">
            <a:normAutofit/>
          </a:bodyPr>
          <a:lstStyle/>
          <a:p>
            <a:pPr lvl="0"/>
            <a:r>
              <a:rPr lang="en-US" dirty="0"/>
              <a:t>Click to edit Master title style</a:t>
            </a:r>
          </a:p>
        </p:txBody>
      </p:sp>
      <p:sp>
        <p:nvSpPr>
          <p:cNvPr id="3" name="Text Placeholder 2"/>
          <p:cNvSpPr>
            <a:spLocks noGrp="1"/>
          </p:cNvSpPr>
          <p:nvPr>
            <p:ph type="body" idx="1"/>
          </p:nvPr>
        </p:nvSpPr>
        <p:spPr>
          <a:xfrm>
            <a:off x="712892" y="998483"/>
            <a:ext cx="7423299" cy="56624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321149" y="6660884"/>
            <a:ext cx="800054" cy="402567"/>
          </a:xfrm>
          <a:prstGeom prst="rect">
            <a:avLst/>
          </a:prstGeom>
        </p:spPr>
        <p:txBody>
          <a:bodyPr vert="horz" lIns="91440" tIns="45720" rIns="91440" bIns="45720" rtlCol="0" anchor="ctr"/>
          <a:lstStyle>
            <a:lvl1pPr algn="r">
              <a:defRPr sz="992">
                <a:solidFill>
                  <a:schemeClr val="tx1">
                    <a:tint val="75000"/>
                  </a:schemeClr>
                </a:solidFill>
              </a:defRPr>
            </a:lvl1pPr>
          </a:lstStyle>
          <a:p>
            <a:fld id="{48A87A34-81AB-432B-8DAE-1953F412C126}" type="datetimeFigureOut">
              <a:rPr lang="en-US" smtClean="0"/>
              <a:pPr/>
              <a:t>6/9/2025</a:t>
            </a:fld>
            <a:endParaRPr lang="en-US" dirty="0"/>
          </a:p>
        </p:txBody>
      </p:sp>
      <p:sp>
        <p:nvSpPr>
          <p:cNvPr id="5" name="Footer Placeholder 4"/>
          <p:cNvSpPr>
            <a:spLocks noGrp="1"/>
          </p:cNvSpPr>
          <p:nvPr>
            <p:ph type="ftr" sz="quarter" idx="3"/>
          </p:nvPr>
        </p:nvSpPr>
        <p:spPr>
          <a:xfrm>
            <a:off x="712893" y="6660884"/>
            <a:ext cx="5406310" cy="402567"/>
          </a:xfrm>
          <a:prstGeom prst="rect">
            <a:avLst/>
          </a:prstGeom>
        </p:spPr>
        <p:txBody>
          <a:bodyPr vert="horz" lIns="91440" tIns="45720" rIns="91440" bIns="45720" rtlCol="0" anchor="ctr"/>
          <a:lstStyle>
            <a:lvl1pPr algn="l">
              <a:defRPr sz="992">
                <a:solidFill>
                  <a:schemeClr val="tx1">
                    <a:tint val="75000"/>
                  </a:schemeClr>
                </a:solidFill>
              </a:defRPr>
            </a:lvl1pPr>
          </a:lstStyle>
          <a:p>
            <a:r>
              <a:rPr lang="en-GB" noProof="0"/>
              <a:t>ircp.com</a:t>
            </a:r>
          </a:p>
        </p:txBody>
      </p:sp>
      <p:sp>
        <p:nvSpPr>
          <p:cNvPr id="6" name="Slide Number Placeholder 5"/>
          <p:cNvSpPr>
            <a:spLocks noGrp="1"/>
          </p:cNvSpPr>
          <p:nvPr>
            <p:ph type="sldNum" sz="quarter" idx="4"/>
          </p:nvPr>
        </p:nvSpPr>
        <p:spPr>
          <a:xfrm>
            <a:off x="7536690" y="6660884"/>
            <a:ext cx="599502" cy="402567"/>
          </a:xfrm>
          <a:prstGeom prst="rect">
            <a:avLst/>
          </a:prstGeom>
        </p:spPr>
        <p:txBody>
          <a:bodyPr vert="horz" lIns="91440" tIns="45720" rIns="91440" bIns="45720" rtlCol="0" anchor="ctr"/>
          <a:lstStyle>
            <a:lvl1pPr algn="r">
              <a:defRPr sz="992">
                <a:solidFill>
                  <a:schemeClr val="accent1"/>
                </a:solidFill>
              </a:defRPr>
            </a:lvl1pPr>
          </a:lstStyle>
          <a:p>
            <a:fld id="{67130811-C4ED-4F14-B70F-3CB80CA5191F}" type="slidenum">
              <a:rPr lang="en-GB" noProof="0" smtClean="0"/>
              <a:pPr/>
              <a:t>‹#›</a:t>
            </a:fld>
            <a:endParaRPr lang="en-GB" noProof="0"/>
          </a:p>
        </p:txBody>
      </p:sp>
      <p:cxnSp>
        <p:nvCxnSpPr>
          <p:cNvPr id="18" name="Straight Connector 17">
            <a:extLst>
              <a:ext uri="{FF2B5EF4-FFF2-40B4-BE49-F238E27FC236}">
                <a16:creationId xmlns:a16="http://schemas.microsoft.com/office/drawing/2014/main" id="{2D5F9B08-635B-5C17-E392-3B43332784A7}"/>
              </a:ext>
            </a:extLst>
          </p:cNvPr>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229115"/>
      </p:ext>
    </p:extLst>
  </p:cSld>
  <p:clrMap bg1="lt1" tx1="dk1" bg2="lt2" tx2="dk2" accent1="accent1" accent2="accent2" accent3="accent3" accent4="accent4" accent5="accent5" accent6="accent6" hlink="hlink" folHlink="folHlink"/>
  <p:sldLayoutIdLst>
    <p:sldLayoutId id="2147483896" r:id="rId1"/>
    <p:sldLayoutId id="2147483897" r:id="rId2"/>
    <p:sldLayoutId id="2147483898" r:id="rId3"/>
    <p:sldLayoutId id="2147483899" r:id="rId4"/>
    <p:sldLayoutId id="2147483916" r:id="rId5"/>
    <p:sldLayoutId id="2147483900" r:id="rId6"/>
    <p:sldLayoutId id="2147483901" r:id="rId7"/>
    <p:sldLayoutId id="2147483902" r:id="rId8"/>
    <p:sldLayoutId id="2147483903" r:id="rId9"/>
    <p:sldLayoutId id="2147483904" r:id="rId10"/>
    <p:sldLayoutId id="2147483905" r:id="rId11"/>
    <p:sldLayoutId id="2147483906" r:id="rId12"/>
    <p:sldLayoutId id="2147483907" r:id="rId13"/>
    <p:sldLayoutId id="2147483908" r:id="rId14"/>
    <p:sldLayoutId id="2147483909" r:id="rId15"/>
    <p:sldLayoutId id="2147483910" r:id="rId16"/>
    <p:sldLayoutId id="2147483911" r:id="rId17"/>
    <p:sldLayoutId id="2147483912" r:id="rId18"/>
    <p:sldLayoutId id="2147483913" r:id="rId19"/>
    <p:sldLayoutId id="2147483914" r:id="rId20"/>
    <p:sldLayoutId id="2147483915" r:id="rId21"/>
    <p:sldLayoutId id="2147483835" r:id="rId22"/>
    <p:sldLayoutId id="2147483842" r:id="rId23"/>
    <p:sldLayoutId id="2147483843" r:id="rId24"/>
    <p:sldLayoutId id="2147483844" r:id="rId25"/>
    <p:sldLayoutId id="2147483845" r:id="rId26"/>
    <p:sldLayoutId id="2147483846" r:id="rId27"/>
    <p:sldLayoutId id="2147483847" r:id="rId28"/>
    <p:sldLayoutId id="2147483848" r:id="rId29"/>
    <p:sldLayoutId id="2147483849" r:id="rId30"/>
    <p:sldLayoutId id="2147483851" r:id="rId31"/>
    <p:sldLayoutId id="2147483852" r:id="rId32"/>
    <p:sldLayoutId id="2147483853" r:id="rId33"/>
    <p:sldLayoutId id="2147483854" r:id="rId34"/>
    <p:sldLayoutId id="2147483855" r:id="rId35"/>
    <p:sldLayoutId id="2147483856" r:id="rId36"/>
    <p:sldLayoutId id="2147483857" r:id="rId37"/>
    <p:sldLayoutId id="2147483858" r:id="rId38"/>
    <p:sldLayoutId id="2147483859" r:id="rId39"/>
    <p:sldLayoutId id="2147483860" r:id="rId40"/>
    <p:sldLayoutId id="2147483861" r:id="rId41"/>
    <p:sldLayoutId id="2147483862" r:id="rId42"/>
    <p:sldLayoutId id="2147483863" r:id="rId43"/>
    <p:sldLayoutId id="2147483864" r:id="rId44"/>
    <p:sldLayoutId id="2147483865" r:id="rId45"/>
    <p:sldLayoutId id="2147483866" r:id="rId46"/>
    <p:sldLayoutId id="2147483867" r:id="rId4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504063" rtl="0" eaLnBrk="1" latinLnBrk="0" hangingPunct="1">
        <a:spcBef>
          <a:spcPct val="0"/>
        </a:spcBef>
        <a:buNone/>
        <a:defRPr lang="en-US" sz="3969" kern="1200" dirty="0">
          <a:solidFill>
            <a:srgbClr val="901C3B"/>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78047" indent="-378047" algn="l" defTabSz="504063" rtl="0" eaLnBrk="1" latinLnBrk="0" hangingPunct="1">
        <a:spcBef>
          <a:spcPts val="1103"/>
        </a:spcBef>
        <a:spcAft>
          <a:spcPts val="0"/>
        </a:spcAft>
        <a:buClr>
          <a:schemeClr val="accent1"/>
        </a:buClr>
        <a:buSzPct val="80000"/>
        <a:buFont typeface="Wingdings 3" charset="2"/>
        <a:buChar char=""/>
        <a:defRPr sz="1985" kern="1200">
          <a:solidFill>
            <a:schemeClr val="tx1">
              <a:lumMod val="75000"/>
              <a:lumOff val="25000"/>
            </a:schemeClr>
          </a:solidFill>
          <a:latin typeface="+mn-lt"/>
          <a:ea typeface="+mn-ea"/>
          <a:cs typeface="+mn-cs"/>
        </a:defRPr>
      </a:lvl1pPr>
      <a:lvl2pPr marL="819102" indent="-315039" algn="l" defTabSz="504063" rtl="0" eaLnBrk="1" latinLnBrk="0" hangingPunct="1">
        <a:spcBef>
          <a:spcPts val="1103"/>
        </a:spcBef>
        <a:spcAft>
          <a:spcPts val="0"/>
        </a:spcAft>
        <a:buClr>
          <a:schemeClr val="accent1"/>
        </a:buClr>
        <a:buSzPct val="80000"/>
        <a:buFont typeface="Wingdings 3" charset="2"/>
        <a:buChar char=""/>
        <a:defRPr sz="1764" kern="1200">
          <a:solidFill>
            <a:schemeClr val="tx1">
              <a:lumMod val="75000"/>
              <a:lumOff val="25000"/>
            </a:schemeClr>
          </a:solidFill>
          <a:latin typeface="+mn-lt"/>
          <a:ea typeface="+mn-ea"/>
          <a:cs typeface="+mn-cs"/>
        </a:defRPr>
      </a:lvl2pPr>
      <a:lvl3pPr marL="1260158" indent="-252032" algn="l" defTabSz="504063" rtl="0" eaLnBrk="1" latinLnBrk="0" hangingPunct="1">
        <a:spcBef>
          <a:spcPts val="1103"/>
        </a:spcBef>
        <a:spcAft>
          <a:spcPts val="0"/>
        </a:spcAft>
        <a:buClr>
          <a:schemeClr val="accent1"/>
        </a:buClr>
        <a:buSzPct val="80000"/>
        <a:buFont typeface="Wingdings 3" charset="2"/>
        <a:buChar char=""/>
        <a:defRPr sz="1544" kern="1200">
          <a:solidFill>
            <a:schemeClr val="tx1">
              <a:lumMod val="75000"/>
              <a:lumOff val="25000"/>
            </a:schemeClr>
          </a:solidFill>
          <a:latin typeface="+mn-lt"/>
          <a:ea typeface="+mn-ea"/>
          <a:cs typeface="+mn-cs"/>
        </a:defRPr>
      </a:lvl3pPr>
      <a:lvl4pPr marL="1764221" indent="-252032" algn="l" defTabSz="504063" rtl="0" eaLnBrk="1" latinLnBrk="0" hangingPunct="1">
        <a:spcBef>
          <a:spcPts val="1103"/>
        </a:spcBef>
        <a:spcAft>
          <a:spcPts val="0"/>
        </a:spcAft>
        <a:buClr>
          <a:schemeClr val="accent1"/>
        </a:buClr>
        <a:buSzPct val="80000"/>
        <a:buFont typeface="Wingdings 3" charset="2"/>
        <a:buChar char=""/>
        <a:defRPr sz="1323" kern="1200">
          <a:solidFill>
            <a:schemeClr val="tx1">
              <a:lumMod val="75000"/>
              <a:lumOff val="25000"/>
            </a:schemeClr>
          </a:solidFill>
          <a:latin typeface="+mn-lt"/>
          <a:ea typeface="+mn-ea"/>
          <a:cs typeface="+mn-cs"/>
        </a:defRPr>
      </a:lvl4pPr>
      <a:lvl5pPr marL="2268284" indent="-252032" algn="l" defTabSz="504063" rtl="0" eaLnBrk="1" latinLnBrk="0" hangingPunct="1">
        <a:spcBef>
          <a:spcPts val="1103"/>
        </a:spcBef>
        <a:spcAft>
          <a:spcPts val="0"/>
        </a:spcAft>
        <a:buClr>
          <a:schemeClr val="accent1"/>
        </a:buClr>
        <a:buSzPct val="80000"/>
        <a:buFont typeface="Wingdings 3" charset="2"/>
        <a:buChar char=""/>
        <a:defRPr sz="1323" kern="1200">
          <a:solidFill>
            <a:schemeClr val="tx1">
              <a:lumMod val="75000"/>
              <a:lumOff val="25000"/>
            </a:schemeClr>
          </a:solidFill>
          <a:latin typeface="+mn-lt"/>
          <a:ea typeface="+mn-ea"/>
          <a:cs typeface="+mn-cs"/>
        </a:defRPr>
      </a:lvl5pPr>
      <a:lvl6pPr marL="2772347" indent="-252032" algn="l" defTabSz="504063" rtl="0" eaLnBrk="1" latinLnBrk="0" hangingPunct="1">
        <a:spcBef>
          <a:spcPts val="1103"/>
        </a:spcBef>
        <a:spcAft>
          <a:spcPts val="0"/>
        </a:spcAft>
        <a:buClr>
          <a:schemeClr val="accent1"/>
        </a:buClr>
        <a:buSzPct val="80000"/>
        <a:buFont typeface="Wingdings 3" charset="2"/>
        <a:buChar char=""/>
        <a:defRPr sz="1323" kern="1200">
          <a:solidFill>
            <a:schemeClr val="tx1">
              <a:lumMod val="75000"/>
              <a:lumOff val="25000"/>
            </a:schemeClr>
          </a:solidFill>
          <a:latin typeface="+mn-lt"/>
          <a:ea typeface="+mn-ea"/>
          <a:cs typeface="+mn-cs"/>
        </a:defRPr>
      </a:lvl6pPr>
      <a:lvl7pPr marL="3276410" indent="-252032" algn="l" defTabSz="504063" rtl="0" eaLnBrk="1" latinLnBrk="0" hangingPunct="1">
        <a:spcBef>
          <a:spcPts val="1103"/>
        </a:spcBef>
        <a:spcAft>
          <a:spcPts val="0"/>
        </a:spcAft>
        <a:buClr>
          <a:schemeClr val="accent1"/>
        </a:buClr>
        <a:buSzPct val="80000"/>
        <a:buFont typeface="Wingdings 3" charset="2"/>
        <a:buChar char=""/>
        <a:defRPr sz="1323" kern="1200">
          <a:solidFill>
            <a:schemeClr val="tx1">
              <a:lumMod val="75000"/>
              <a:lumOff val="25000"/>
            </a:schemeClr>
          </a:solidFill>
          <a:latin typeface="+mn-lt"/>
          <a:ea typeface="+mn-ea"/>
          <a:cs typeface="+mn-cs"/>
        </a:defRPr>
      </a:lvl7pPr>
      <a:lvl8pPr marL="3780473" indent="-252032" algn="l" defTabSz="504063" rtl="0" eaLnBrk="1" latinLnBrk="0" hangingPunct="1">
        <a:spcBef>
          <a:spcPts val="1103"/>
        </a:spcBef>
        <a:spcAft>
          <a:spcPts val="0"/>
        </a:spcAft>
        <a:buClr>
          <a:schemeClr val="accent1"/>
        </a:buClr>
        <a:buSzPct val="80000"/>
        <a:buFont typeface="Wingdings 3" charset="2"/>
        <a:buChar char=""/>
        <a:defRPr sz="1323" kern="1200">
          <a:solidFill>
            <a:schemeClr val="tx1">
              <a:lumMod val="75000"/>
              <a:lumOff val="25000"/>
            </a:schemeClr>
          </a:solidFill>
          <a:latin typeface="+mn-lt"/>
          <a:ea typeface="+mn-ea"/>
          <a:cs typeface="+mn-cs"/>
        </a:defRPr>
      </a:lvl8pPr>
      <a:lvl9pPr marL="4284536" indent="-252032" algn="l" defTabSz="504063" rtl="0" eaLnBrk="1" latinLnBrk="0" hangingPunct="1">
        <a:spcBef>
          <a:spcPts val="1103"/>
        </a:spcBef>
        <a:spcAft>
          <a:spcPts val="0"/>
        </a:spcAft>
        <a:buClr>
          <a:schemeClr val="accent1"/>
        </a:buClr>
        <a:buSzPct val="80000"/>
        <a:buFont typeface="Wingdings 3" charset="2"/>
        <a:buChar char=""/>
        <a:defRPr sz="1323" kern="1200">
          <a:solidFill>
            <a:schemeClr val="tx1">
              <a:lumMod val="75000"/>
              <a:lumOff val="25000"/>
            </a:schemeClr>
          </a:solidFill>
          <a:latin typeface="+mn-lt"/>
          <a:ea typeface="+mn-ea"/>
          <a:cs typeface="+mn-cs"/>
        </a:defRPr>
      </a:lvl9pPr>
    </p:bodyStyle>
    <p:otherStyle>
      <a:defPPr>
        <a:defRPr lang="en-US"/>
      </a:defPPr>
      <a:lvl1pPr marL="0" algn="l" defTabSz="504063" rtl="0" eaLnBrk="1" latinLnBrk="0" hangingPunct="1">
        <a:defRPr sz="1985" kern="1200">
          <a:solidFill>
            <a:schemeClr val="tx1"/>
          </a:solidFill>
          <a:latin typeface="+mn-lt"/>
          <a:ea typeface="+mn-ea"/>
          <a:cs typeface="+mn-cs"/>
        </a:defRPr>
      </a:lvl1pPr>
      <a:lvl2pPr marL="504063" algn="l" defTabSz="504063" rtl="0" eaLnBrk="1" latinLnBrk="0" hangingPunct="1">
        <a:defRPr sz="1985" kern="1200">
          <a:solidFill>
            <a:schemeClr val="tx1"/>
          </a:solidFill>
          <a:latin typeface="+mn-lt"/>
          <a:ea typeface="+mn-ea"/>
          <a:cs typeface="+mn-cs"/>
        </a:defRPr>
      </a:lvl2pPr>
      <a:lvl3pPr marL="1008126" algn="l" defTabSz="504063" rtl="0" eaLnBrk="1" latinLnBrk="0" hangingPunct="1">
        <a:defRPr sz="1985" kern="1200">
          <a:solidFill>
            <a:schemeClr val="tx1"/>
          </a:solidFill>
          <a:latin typeface="+mn-lt"/>
          <a:ea typeface="+mn-ea"/>
          <a:cs typeface="+mn-cs"/>
        </a:defRPr>
      </a:lvl3pPr>
      <a:lvl4pPr marL="1512189" algn="l" defTabSz="504063" rtl="0" eaLnBrk="1" latinLnBrk="0" hangingPunct="1">
        <a:defRPr sz="1985" kern="1200">
          <a:solidFill>
            <a:schemeClr val="tx1"/>
          </a:solidFill>
          <a:latin typeface="+mn-lt"/>
          <a:ea typeface="+mn-ea"/>
          <a:cs typeface="+mn-cs"/>
        </a:defRPr>
      </a:lvl4pPr>
      <a:lvl5pPr marL="2016252" algn="l" defTabSz="504063" rtl="0" eaLnBrk="1" latinLnBrk="0" hangingPunct="1">
        <a:defRPr sz="1985" kern="1200">
          <a:solidFill>
            <a:schemeClr val="tx1"/>
          </a:solidFill>
          <a:latin typeface="+mn-lt"/>
          <a:ea typeface="+mn-ea"/>
          <a:cs typeface="+mn-cs"/>
        </a:defRPr>
      </a:lvl5pPr>
      <a:lvl6pPr marL="2520315" algn="l" defTabSz="504063" rtl="0" eaLnBrk="1" latinLnBrk="0" hangingPunct="1">
        <a:defRPr sz="1985" kern="1200">
          <a:solidFill>
            <a:schemeClr val="tx1"/>
          </a:solidFill>
          <a:latin typeface="+mn-lt"/>
          <a:ea typeface="+mn-ea"/>
          <a:cs typeface="+mn-cs"/>
        </a:defRPr>
      </a:lvl6pPr>
      <a:lvl7pPr marL="3024378" algn="l" defTabSz="504063" rtl="0" eaLnBrk="1" latinLnBrk="0" hangingPunct="1">
        <a:defRPr sz="1985" kern="1200">
          <a:solidFill>
            <a:schemeClr val="tx1"/>
          </a:solidFill>
          <a:latin typeface="+mn-lt"/>
          <a:ea typeface="+mn-ea"/>
          <a:cs typeface="+mn-cs"/>
        </a:defRPr>
      </a:lvl7pPr>
      <a:lvl8pPr marL="3528441" algn="l" defTabSz="504063" rtl="0" eaLnBrk="1" latinLnBrk="0" hangingPunct="1">
        <a:defRPr sz="1985" kern="1200">
          <a:solidFill>
            <a:schemeClr val="tx1"/>
          </a:solidFill>
          <a:latin typeface="+mn-lt"/>
          <a:ea typeface="+mn-ea"/>
          <a:cs typeface="+mn-cs"/>
        </a:defRPr>
      </a:lvl8pPr>
      <a:lvl9pPr marL="4032504" algn="l" defTabSz="504063" rtl="0" eaLnBrk="1" latinLnBrk="0" hangingPunct="1">
        <a:defRPr sz="198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18/10/relationships/comments" Target="../comments/modernComment_10A_9A051855.xm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2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video" Target="../media/media1.mp4"/><Relationship Id="rId1" Type="http://schemas.microsoft.com/office/2007/relationships/media" Target="../media/media1.mp4"/><Relationship Id="rId6" Type="http://schemas.microsoft.com/office/2007/relationships/hdphoto" Target="../media/hdphoto1.wdp"/><Relationship Id="rId5" Type="http://schemas.openxmlformats.org/officeDocument/2006/relationships/image" Target="../media/image11.pn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1E6C3461-DA47-01E8-AAF4-761FFFBB79DF}"/>
              </a:ext>
            </a:extLst>
          </p:cNvPr>
          <p:cNvSpPr>
            <a:spLocks noGrp="1"/>
          </p:cNvSpPr>
          <p:nvPr>
            <p:ph type="ctrTitle"/>
          </p:nvPr>
        </p:nvSpPr>
        <p:spPr/>
        <p:txBody>
          <a:bodyPr/>
          <a:lstStyle/>
          <a:p>
            <a:r>
              <a:rPr lang="en-GB"/>
              <a:t>Countries of the World</a:t>
            </a:r>
          </a:p>
        </p:txBody>
      </p:sp>
      <p:sp>
        <p:nvSpPr>
          <p:cNvPr id="6" name="Subtitle 5">
            <a:extLst>
              <a:ext uri="{FF2B5EF4-FFF2-40B4-BE49-F238E27FC236}">
                <a16:creationId xmlns:a16="http://schemas.microsoft.com/office/drawing/2014/main" id="{CAAB6F6D-1775-E56B-7CB0-C7A13E6D85CE}"/>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2584025173"/>
      </p:ext>
    </p:extLst>
  </p:cSld>
  <p:clrMapOvr>
    <a:masterClrMapping/>
  </p:clrMapOvr>
  <mc:AlternateContent xmlns:mc="http://schemas.openxmlformats.org/markup-compatibility/2006" xmlns:p14="http://schemas.microsoft.com/office/powerpoint/2010/main">
    <mc:Choice Requires="p14">
      <p:transition spd="med" p14:dur="700" advTm="2000">
        <p:fade/>
      </p:transition>
    </mc:Choice>
    <mc:Fallback xmlns="">
      <p:transition spd="med" advTm="2000">
        <p:fade/>
      </p:transition>
    </mc:Fallback>
  </mc:AlternateContent>
  <p:extLst>
    <p:ext uri="{6950BFC3-D8DA-4A85-94F7-54DA5524770B}">
      <p188:commentRel xmlns:p188="http://schemas.microsoft.com/office/powerpoint/2018/8/main" r:id="rId3"/>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59E715-B373-51B5-F2EF-D85AEE88A04A}"/>
              </a:ext>
            </a:extLst>
          </p:cNvPr>
          <p:cNvSpPr>
            <a:spLocks noGrp="1"/>
          </p:cNvSpPr>
          <p:nvPr>
            <p:ph type="title"/>
          </p:nvPr>
        </p:nvSpPr>
        <p:spPr/>
        <p:txBody>
          <a:bodyPr>
            <a:normAutofit fontScale="90000"/>
          </a:bodyPr>
          <a:lstStyle/>
          <a:p>
            <a:r>
              <a:rPr lang="en-GB" dirty="0"/>
              <a:t>Departmental Spending</a:t>
            </a:r>
          </a:p>
        </p:txBody>
      </p:sp>
      <p:sp>
        <p:nvSpPr>
          <p:cNvPr id="3" name="Text Placeholder 2">
            <a:extLst>
              <a:ext uri="{FF2B5EF4-FFF2-40B4-BE49-F238E27FC236}">
                <a16:creationId xmlns:a16="http://schemas.microsoft.com/office/drawing/2014/main" id="{5847FE83-729F-282C-92AF-10B302C40077}"/>
              </a:ext>
            </a:extLst>
          </p:cNvPr>
          <p:cNvSpPr>
            <a:spLocks noGrp="1"/>
          </p:cNvSpPr>
          <p:nvPr>
            <p:ph type="body" sz="quarter" idx="13"/>
          </p:nvPr>
        </p:nvSpPr>
        <p:spPr/>
        <p:txBody>
          <a:bodyPr>
            <a:normAutofit fontScale="47500" lnSpcReduction="20000"/>
          </a:bodyPr>
          <a:lstStyle/>
          <a:p>
            <a:endParaRPr lang="en-GB"/>
          </a:p>
        </p:txBody>
      </p:sp>
      <p:graphicFrame>
        <p:nvGraphicFramePr>
          <p:cNvPr id="6" name="Content Placeholder 5">
            <a:extLst>
              <a:ext uri="{FF2B5EF4-FFF2-40B4-BE49-F238E27FC236}">
                <a16:creationId xmlns:a16="http://schemas.microsoft.com/office/drawing/2014/main" id="{8E32E9C7-719B-146C-C9CF-B55FF1073372}"/>
              </a:ext>
            </a:extLst>
          </p:cNvPr>
          <p:cNvGraphicFramePr>
            <a:graphicFrameLocks noGrp="1"/>
          </p:cNvGraphicFramePr>
          <p:nvPr>
            <p:ph sz="quarter" idx="16"/>
            <p:extLst>
              <p:ext uri="{D42A27DB-BD31-4B8C-83A1-F6EECF244321}">
                <p14:modId xmlns:p14="http://schemas.microsoft.com/office/powerpoint/2010/main" val="3123074760"/>
              </p:ext>
            </p:extLst>
          </p:nvPr>
        </p:nvGraphicFramePr>
        <p:xfrm>
          <a:off x="720725" y="1223963"/>
          <a:ext cx="9251950" cy="5400675"/>
        </p:xfrm>
        <a:graphic>
          <a:graphicData uri="http://schemas.openxmlformats.org/drawingml/2006/table">
            <a:tbl>
              <a:tblPr firstRow="1" bandRow="1">
                <a:tableStyleId>{5C22544A-7EE6-4342-B048-85BDC9FD1C3A}</a:tableStyleId>
              </a:tblPr>
              <a:tblGrid>
                <a:gridCol w="3083983">
                  <a:extLst>
                    <a:ext uri="{9D8B030D-6E8A-4147-A177-3AD203B41FA5}">
                      <a16:colId xmlns:a16="http://schemas.microsoft.com/office/drawing/2014/main" val="782728664"/>
                    </a:ext>
                  </a:extLst>
                </a:gridCol>
                <a:gridCol w="3083983">
                  <a:extLst>
                    <a:ext uri="{9D8B030D-6E8A-4147-A177-3AD203B41FA5}">
                      <a16:colId xmlns:a16="http://schemas.microsoft.com/office/drawing/2014/main" val="2046717449"/>
                    </a:ext>
                  </a:extLst>
                </a:gridCol>
                <a:gridCol w="3083983">
                  <a:extLst>
                    <a:ext uri="{9D8B030D-6E8A-4147-A177-3AD203B41FA5}">
                      <a16:colId xmlns:a16="http://schemas.microsoft.com/office/drawing/2014/main" val="3073439451"/>
                    </a:ext>
                  </a:extLst>
                </a:gridCol>
              </a:tblGrid>
              <a:tr h="370840">
                <a:tc>
                  <a:txBody>
                    <a:bodyPr/>
                    <a:lstStyle/>
                    <a:p>
                      <a:r>
                        <a:rPr lang="en-GB" dirty="0"/>
                        <a:t>Area</a:t>
                      </a:r>
                    </a:p>
                  </a:txBody>
                  <a:tcPr/>
                </a:tc>
                <a:tc>
                  <a:txBody>
                    <a:bodyPr/>
                    <a:lstStyle/>
                    <a:p>
                      <a:r>
                        <a:rPr lang="en-GB" dirty="0"/>
                        <a:t>Budget</a:t>
                      </a:r>
                    </a:p>
                  </a:txBody>
                  <a:tcPr/>
                </a:tc>
                <a:tc>
                  <a:txBody>
                    <a:bodyPr/>
                    <a:lstStyle/>
                    <a:p>
                      <a:r>
                        <a:rPr lang="en-GB" dirty="0"/>
                        <a:t>Spending</a:t>
                      </a:r>
                    </a:p>
                  </a:txBody>
                  <a:tcPr/>
                </a:tc>
                <a:extLst>
                  <a:ext uri="{0D108BD9-81ED-4DB2-BD59-A6C34878D82A}">
                    <a16:rowId xmlns:a16="http://schemas.microsoft.com/office/drawing/2014/main" val="966051422"/>
                  </a:ext>
                </a:extLst>
              </a:tr>
              <a:tr h="370840">
                <a:tc>
                  <a:txBody>
                    <a:bodyPr/>
                    <a:lstStyle/>
                    <a:p>
                      <a:r>
                        <a:rPr lang="en-GB" dirty="0"/>
                        <a:t>Sales</a:t>
                      </a:r>
                    </a:p>
                  </a:txBody>
                  <a:tcPr/>
                </a:tc>
                <a:tc>
                  <a:txBody>
                    <a:bodyPr/>
                    <a:lstStyle/>
                    <a:p>
                      <a:r>
                        <a:rPr lang="en-GB" dirty="0"/>
                        <a:t>540</a:t>
                      </a:r>
                    </a:p>
                  </a:txBody>
                  <a:tcPr/>
                </a:tc>
                <a:tc>
                  <a:txBody>
                    <a:bodyPr/>
                    <a:lstStyle/>
                    <a:p>
                      <a:r>
                        <a:rPr lang="en-GB" dirty="0"/>
                        <a:t>590</a:t>
                      </a:r>
                    </a:p>
                  </a:txBody>
                  <a:tcPr/>
                </a:tc>
                <a:extLst>
                  <a:ext uri="{0D108BD9-81ED-4DB2-BD59-A6C34878D82A}">
                    <a16:rowId xmlns:a16="http://schemas.microsoft.com/office/drawing/2014/main" val="476486045"/>
                  </a:ext>
                </a:extLst>
              </a:tr>
              <a:tr h="370840">
                <a:tc>
                  <a:txBody>
                    <a:bodyPr/>
                    <a:lstStyle/>
                    <a:p>
                      <a:r>
                        <a:rPr lang="en-GB" dirty="0"/>
                        <a:t>Marketing</a:t>
                      </a:r>
                    </a:p>
                  </a:txBody>
                  <a:tcPr/>
                </a:tc>
                <a:tc>
                  <a:txBody>
                    <a:bodyPr/>
                    <a:lstStyle/>
                    <a:p>
                      <a:r>
                        <a:rPr lang="en-GB" dirty="0"/>
                        <a:t>200</a:t>
                      </a:r>
                    </a:p>
                  </a:txBody>
                  <a:tcPr/>
                </a:tc>
                <a:tc>
                  <a:txBody>
                    <a:bodyPr/>
                    <a:lstStyle/>
                    <a:p>
                      <a:r>
                        <a:rPr lang="en-GB" dirty="0"/>
                        <a:t>450</a:t>
                      </a:r>
                    </a:p>
                  </a:txBody>
                  <a:tcPr/>
                </a:tc>
                <a:extLst>
                  <a:ext uri="{0D108BD9-81ED-4DB2-BD59-A6C34878D82A}">
                    <a16:rowId xmlns:a16="http://schemas.microsoft.com/office/drawing/2014/main" val="2317522044"/>
                  </a:ext>
                </a:extLst>
              </a:tr>
              <a:tr h="370840">
                <a:tc>
                  <a:txBody>
                    <a:bodyPr/>
                    <a:lstStyle/>
                    <a:p>
                      <a:r>
                        <a:rPr lang="en-GB" dirty="0"/>
                        <a:t>Development</a:t>
                      </a:r>
                    </a:p>
                  </a:txBody>
                  <a:tcPr/>
                </a:tc>
                <a:tc>
                  <a:txBody>
                    <a:bodyPr/>
                    <a:lstStyle/>
                    <a:p>
                      <a:r>
                        <a:rPr lang="en-GB" dirty="0"/>
                        <a:t>600</a:t>
                      </a:r>
                    </a:p>
                  </a:txBody>
                  <a:tcPr/>
                </a:tc>
                <a:tc>
                  <a:txBody>
                    <a:bodyPr/>
                    <a:lstStyle/>
                    <a:p>
                      <a:r>
                        <a:rPr lang="en-GB" dirty="0"/>
                        <a:t>200</a:t>
                      </a:r>
                    </a:p>
                  </a:txBody>
                  <a:tcPr/>
                </a:tc>
                <a:extLst>
                  <a:ext uri="{0D108BD9-81ED-4DB2-BD59-A6C34878D82A}">
                    <a16:rowId xmlns:a16="http://schemas.microsoft.com/office/drawing/2014/main" val="2914898126"/>
                  </a:ext>
                </a:extLst>
              </a:tr>
              <a:tr h="370840">
                <a:tc>
                  <a:txBody>
                    <a:bodyPr/>
                    <a:lstStyle/>
                    <a:p>
                      <a:r>
                        <a:rPr lang="en-GB" dirty="0"/>
                        <a:t>Customer Support</a:t>
                      </a:r>
                    </a:p>
                  </a:txBody>
                  <a:tcPr/>
                </a:tc>
                <a:tc>
                  <a:txBody>
                    <a:bodyPr/>
                    <a:lstStyle/>
                    <a:p>
                      <a:r>
                        <a:rPr lang="en-GB" dirty="0"/>
                        <a:t>250</a:t>
                      </a:r>
                    </a:p>
                  </a:txBody>
                  <a:tcPr/>
                </a:tc>
                <a:tc>
                  <a:txBody>
                    <a:bodyPr/>
                    <a:lstStyle/>
                    <a:p>
                      <a:r>
                        <a:rPr lang="en-GB" dirty="0"/>
                        <a:t>200</a:t>
                      </a:r>
                    </a:p>
                  </a:txBody>
                  <a:tcPr/>
                </a:tc>
                <a:extLst>
                  <a:ext uri="{0D108BD9-81ED-4DB2-BD59-A6C34878D82A}">
                    <a16:rowId xmlns:a16="http://schemas.microsoft.com/office/drawing/2014/main" val="1923527762"/>
                  </a:ext>
                </a:extLst>
              </a:tr>
              <a:tr h="370840">
                <a:tc>
                  <a:txBody>
                    <a:bodyPr/>
                    <a:lstStyle/>
                    <a:p>
                      <a:r>
                        <a:rPr lang="en-GB" dirty="0"/>
                        <a:t>Information Technology</a:t>
                      </a:r>
                    </a:p>
                  </a:txBody>
                  <a:tcPr/>
                </a:tc>
                <a:tc>
                  <a:txBody>
                    <a:bodyPr/>
                    <a:lstStyle/>
                    <a:p>
                      <a:r>
                        <a:rPr lang="en-GB" dirty="0"/>
                        <a:t>325</a:t>
                      </a:r>
                    </a:p>
                  </a:txBody>
                  <a:tcPr/>
                </a:tc>
                <a:tc>
                  <a:txBody>
                    <a:bodyPr/>
                    <a:lstStyle/>
                    <a:p>
                      <a:r>
                        <a:rPr lang="en-GB" dirty="0"/>
                        <a:t>230</a:t>
                      </a:r>
                    </a:p>
                  </a:txBody>
                  <a:tcPr/>
                </a:tc>
                <a:extLst>
                  <a:ext uri="{0D108BD9-81ED-4DB2-BD59-A6C34878D82A}">
                    <a16:rowId xmlns:a16="http://schemas.microsoft.com/office/drawing/2014/main" val="605984107"/>
                  </a:ext>
                </a:extLst>
              </a:tr>
              <a:tr h="370840">
                <a:tc>
                  <a:txBody>
                    <a:bodyPr/>
                    <a:lstStyle/>
                    <a:p>
                      <a:r>
                        <a:rPr lang="en-GB" dirty="0"/>
                        <a:t>Administration</a:t>
                      </a:r>
                    </a:p>
                  </a:txBody>
                  <a:tcPr/>
                </a:tc>
                <a:tc>
                  <a:txBody>
                    <a:bodyPr/>
                    <a:lstStyle/>
                    <a:p>
                      <a:r>
                        <a:rPr lang="en-GB" dirty="0"/>
                        <a:t>200</a:t>
                      </a:r>
                    </a:p>
                  </a:txBody>
                  <a:tcPr/>
                </a:tc>
                <a:tc>
                  <a:txBody>
                    <a:bodyPr/>
                    <a:lstStyle/>
                    <a:p>
                      <a:r>
                        <a:rPr lang="en-GB" dirty="0"/>
                        <a:t>250</a:t>
                      </a:r>
                    </a:p>
                  </a:txBody>
                  <a:tcPr/>
                </a:tc>
                <a:extLst>
                  <a:ext uri="{0D108BD9-81ED-4DB2-BD59-A6C34878D82A}">
                    <a16:rowId xmlns:a16="http://schemas.microsoft.com/office/drawing/2014/main" val="3102806350"/>
                  </a:ext>
                </a:extLst>
              </a:tr>
            </a:tbl>
          </a:graphicData>
        </a:graphic>
      </p:graphicFrame>
    </p:spTree>
    <p:extLst>
      <p:ext uri="{BB962C8B-B14F-4D97-AF65-F5344CB8AC3E}">
        <p14:creationId xmlns:p14="http://schemas.microsoft.com/office/powerpoint/2010/main" val="3450070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105B32-2CE7-DFB3-0288-57F9626013FD}"/>
              </a:ext>
            </a:extLst>
          </p:cNvPr>
          <p:cNvSpPr>
            <a:spLocks noGrp="1"/>
          </p:cNvSpPr>
          <p:nvPr>
            <p:ph type="title"/>
          </p:nvPr>
        </p:nvSpPr>
        <p:spPr/>
        <p:txBody>
          <a:bodyPr>
            <a:normAutofit fontScale="90000"/>
          </a:bodyPr>
          <a:lstStyle/>
          <a:p>
            <a:r>
              <a:rPr lang="en-GB" dirty="0"/>
              <a:t>Spending</a:t>
            </a:r>
          </a:p>
        </p:txBody>
      </p:sp>
      <p:sp>
        <p:nvSpPr>
          <p:cNvPr id="3" name="Text Placeholder 2">
            <a:extLst>
              <a:ext uri="{FF2B5EF4-FFF2-40B4-BE49-F238E27FC236}">
                <a16:creationId xmlns:a16="http://schemas.microsoft.com/office/drawing/2014/main" id="{15CA5194-B6C4-A1E1-9800-D06AD89599E3}"/>
              </a:ext>
            </a:extLst>
          </p:cNvPr>
          <p:cNvSpPr>
            <a:spLocks noGrp="1"/>
          </p:cNvSpPr>
          <p:nvPr>
            <p:ph type="body" sz="quarter" idx="13"/>
          </p:nvPr>
        </p:nvSpPr>
        <p:spPr/>
        <p:txBody>
          <a:bodyPr>
            <a:normAutofit fontScale="47500" lnSpcReduction="20000"/>
          </a:bodyPr>
          <a:lstStyle/>
          <a:p>
            <a:endParaRPr lang="en-GB"/>
          </a:p>
        </p:txBody>
      </p:sp>
      <p:graphicFrame>
        <p:nvGraphicFramePr>
          <p:cNvPr id="7" name="Content Placeholder 6">
            <a:extLst>
              <a:ext uri="{FF2B5EF4-FFF2-40B4-BE49-F238E27FC236}">
                <a16:creationId xmlns:a16="http://schemas.microsoft.com/office/drawing/2014/main" id="{9F734B0E-0E5A-7917-72F0-A894F6394497}"/>
              </a:ext>
            </a:extLst>
          </p:cNvPr>
          <p:cNvGraphicFramePr>
            <a:graphicFrameLocks noGrp="1"/>
          </p:cNvGraphicFramePr>
          <p:nvPr>
            <p:ph sz="quarter" idx="16"/>
            <p:extLst>
              <p:ext uri="{D42A27DB-BD31-4B8C-83A1-F6EECF244321}">
                <p14:modId xmlns:p14="http://schemas.microsoft.com/office/powerpoint/2010/main" val="1222926098"/>
              </p:ext>
            </p:extLst>
          </p:nvPr>
        </p:nvGraphicFramePr>
        <p:xfrm>
          <a:off x="720725" y="1223963"/>
          <a:ext cx="9251950" cy="54006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20387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graphicEl>
                                              <a:chart seriesIdx="-3" categoryIdx="-3" bldStep="gridLegend"/>
                                            </p:graphicEl>
                                          </p:spTgt>
                                        </p:tgtEl>
                                        <p:attrNameLst>
                                          <p:attrName>style.visibility</p:attrName>
                                        </p:attrNameLst>
                                      </p:cBhvr>
                                      <p:to>
                                        <p:strVal val="visible"/>
                                      </p:to>
                                    </p:set>
                                    <p:animEffect transition="in" filter="fade">
                                      <p:cBhvr>
                                        <p:cTn id="7" dur="1000"/>
                                        <p:tgtEl>
                                          <p:spTgt spid="7">
                                            <p:graphicEl>
                                              <a:chart seriesIdx="-3" categoryIdx="-3" bldStep="gridLegend"/>
                                            </p:graphicEl>
                                          </p:spTgt>
                                        </p:tgtEl>
                                      </p:cBhvr>
                                    </p:animEffect>
                                    <p:anim calcmode="lin" valueType="num">
                                      <p:cBhvr>
                                        <p:cTn id="8" dur="1000" fill="hold"/>
                                        <p:tgtEl>
                                          <p:spTgt spid="7">
                                            <p:graphicEl>
                                              <a:chart seriesIdx="-3" categoryIdx="-3" bldStep="gridLegend"/>
                                            </p:graphicEl>
                                          </p:spTgt>
                                        </p:tgtEl>
                                        <p:attrNameLst>
                                          <p:attrName>ppt_x</p:attrName>
                                        </p:attrNameLst>
                                      </p:cBhvr>
                                      <p:tavLst>
                                        <p:tav tm="0">
                                          <p:val>
                                            <p:strVal val="#ppt_x"/>
                                          </p:val>
                                        </p:tav>
                                        <p:tav tm="100000">
                                          <p:val>
                                            <p:strVal val="#ppt_x"/>
                                          </p:val>
                                        </p:tav>
                                      </p:tavLst>
                                    </p:anim>
                                    <p:anim calcmode="lin" valueType="num">
                                      <p:cBhvr>
                                        <p:cTn id="9" dur="1000" fill="hold"/>
                                        <p:tgtEl>
                                          <p:spTgt spid="7">
                                            <p:graphicEl>
                                              <a:chart seriesIdx="-3" categoryIdx="-3" bldStep="gridLegend"/>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graphicEl>
                                              <a:chart seriesIdx="-4" categoryIdx="0" bldStep="category"/>
                                            </p:graphicEl>
                                          </p:spTgt>
                                        </p:tgtEl>
                                        <p:attrNameLst>
                                          <p:attrName>style.visibility</p:attrName>
                                        </p:attrNameLst>
                                      </p:cBhvr>
                                      <p:to>
                                        <p:strVal val="visible"/>
                                      </p:to>
                                    </p:set>
                                    <p:animEffect transition="in" filter="fade">
                                      <p:cBhvr>
                                        <p:cTn id="14" dur="1000"/>
                                        <p:tgtEl>
                                          <p:spTgt spid="7">
                                            <p:graphicEl>
                                              <a:chart seriesIdx="-4" categoryIdx="0" bldStep="category"/>
                                            </p:graphicEl>
                                          </p:spTgt>
                                        </p:tgtEl>
                                      </p:cBhvr>
                                    </p:animEffect>
                                    <p:anim calcmode="lin" valueType="num">
                                      <p:cBhvr>
                                        <p:cTn id="15" dur="1000" fill="hold"/>
                                        <p:tgtEl>
                                          <p:spTgt spid="7">
                                            <p:graphicEl>
                                              <a:chart seriesIdx="-4" categoryIdx="0" bldStep="category"/>
                                            </p:graphicEl>
                                          </p:spTgt>
                                        </p:tgtEl>
                                        <p:attrNameLst>
                                          <p:attrName>ppt_x</p:attrName>
                                        </p:attrNameLst>
                                      </p:cBhvr>
                                      <p:tavLst>
                                        <p:tav tm="0">
                                          <p:val>
                                            <p:strVal val="#ppt_x"/>
                                          </p:val>
                                        </p:tav>
                                        <p:tav tm="100000">
                                          <p:val>
                                            <p:strVal val="#ppt_x"/>
                                          </p:val>
                                        </p:tav>
                                      </p:tavLst>
                                    </p:anim>
                                    <p:anim calcmode="lin" valueType="num">
                                      <p:cBhvr>
                                        <p:cTn id="16" dur="1000" fill="hold"/>
                                        <p:tgtEl>
                                          <p:spTgt spid="7">
                                            <p:graphicEl>
                                              <a:chart seriesIdx="-4" categoryIdx="0" bldStep="category"/>
                                            </p:graphic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graphicEl>
                                              <a:chart seriesIdx="-4" categoryIdx="1" bldStep="category"/>
                                            </p:graphicEl>
                                          </p:spTgt>
                                        </p:tgtEl>
                                        <p:attrNameLst>
                                          <p:attrName>style.visibility</p:attrName>
                                        </p:attrNameLst>
                                      </p:cBhvr>
                                      <p:to>
                                        <p:strVal val="visible"/>
                                      </p:to>
                                    </p:set>
                                    <p:animEffect transition="in" filter="fade">
                                      <p:cBhvr>
                                        <p:cTn id="21" dur="1000"/>
                                        <p:tgtEl>
                                          <p:spTgt spid="7">
                                            <p:graphicEl>
                                              <a:chart seriesIdx="-4" categoryIdx="1" bldStep="category"/>
                                            </p:graphicEl>
                                          </p:spTgt>
                                        </p:tgtEl>
                                      </p:cBhvr>
                                    </p:animEffect>
                                    <p:anim calcmode="lin" valueType="num">
                                      <p:cBhvr>
                                        <p:cTn id="22" dur="1000" fill="hold"/>
                                        <p:tgtEl>
                                          <p:spTgt spid="7">
                                            <p:graphicEl>
                                              <a:chart seriesIdx="-4" categoryIdx="1" bldStep="category"/>
                                            </p:graphicEl>
                                          </p:spTgt>
                                        </p:tgtEl>
                                        <p:attrNameLst>
                                          <p:attrName>ppt_x</p:attrName>
                                        </p:attrNameLst>
                                      </p:cBhvr>
                                      <p:tavLst>
                                        <p:tav tm="0">
                                          <p:val>
                                            <p:strVal val="#ppt_x"/>
                                          </p:val>
                                        </p:tav>
                                        <p:tav tm="100000">
                                          <p:val>
                                            <p:strVal val="#ppt_x"/>
                                          </p:val>
                                        </p:tav>
                                      </p:tavLst>
                                    </p:anim>
                                    <p:anim calcmode="lin" valueType="num">
                                      <p:cBhvr>
                                        <p:cTn id="23" dur="1000" fill="hold"/>
                                        <p:tgtEl>
                                          <p:spTgt spid="7">
                                            <p:graphicEl>
                                              <a:chart seriesIdx="-4" categoryIdx="1" bldStep="category"/>
                                            </p:graphic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
                                            <p:graphicEl>
                                              <a:chart seriesIdx="-4" categoryIdx="2" bldStep="category"/>
                                            </p:graphicEl>
                                          </p:spTgt>
                                        </p:tgtEl>
                                        <p:attrNameLst>
                                          <p:attrName>style.visibility</p:attrName>
                                        </p:attrNameLst>
                                      </p:cBhvr>
                                      <p:to>
                                        <p:strVal val="visible"/>
                                      </p:to>
                                    </p:set>
                                    <p:animEffect transition="in" filter="fade">
                                      <p:cBhvr>
                                        <p:cTn id="28" dur="1000"/>
                                        <p:tgtEl>
                                          <p:spTgt spid="7">
                                            <p:graphicEl>
                                              <a:chart seriesIdx="-4" categoryIdx="2" bldStep="category"/>
                                            </p:graphicEl>
                                          </p:spTgt>
                                        </p:tgtEl>
                                      </p:cBhvr>
                                    </p:animEffect>
                                    <p:anim calcmode="lin" valueType="num">
                                      <p:cBhvr>
                                        <p:cTn id="29" dur="1000" fill="hold"/>
                                        <p:tgtEl>
                                          <p:spTgt spid="7">
                                            <p:graphicEl>
                                              <a:chart seriesIdx="-4" categoryIdx="2" bldStep="category"/>
                                            </p:graphicEl>
                                          </p:spTgt>
                                        </p:tgtEl>
                                        <p:attrNameLst>
                                          <p:attrName>ppt_x</p:attrName>
                                        </p:attrNameLst>
                                      </p:cBhvr>
                                      <p:tavLst>
                                        <p:tav tm="0">
                                          <p:val>
                                            <p:strVal val="#ppt_x"/>
                                          </p:val>
                                        </p:tav>
                                        <p:tav tm="100000">
                                          <p:val>
                                            <p:strVal val="#ppt_x"/>
                                          </p:val>
                                        </p:tav>
                                      </p:tavLst>
                                    </p:anim>
                                    <p:anim calcmode="lin" valueType="num">
                                      <p:cBhvr>
                                        <p:cTn id="30" dur="1000" fill="hold"/>
                                        <p:tgtEl>
                                          <p:spTgt spid="7">
                                            <p:graphicEl>
                                              <a:chart seriesIdx="-4" categoryIdx="2" bldStep="category"/>
                                            </p:graphic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7">
                                            <p:graphicEl>
                                              <a:chart seriesIdx="-4" categoryIdx="3" bldStep="category"/>
                                            </p:graphicEl>
                                          </p:spTgt>
                                        </p:tgtEl>
                                        <p:attrNameLst>
                                          <p:attrName>style.visibility</p:attrName>
                                        </p:attrNameLst>
                                      </p:cBhvr>
                                      <p:to>
                                        <p:strVal val="visible"/>
                                      </p:to>
                                    </p:set>
                                    <p:animEffect transition="in" filter="fade">
                                      <p:cBhvr>
                                        <p:cTn id="35" dur="1000"/>
                                        <p:tgtEl>
                                          <p:spTgt spid="7">
                                            <p:graphicEl>
                                              <a:chart seriesIdx="-4" categoryIdx="3" bldStep="category"/>
                                            </p:graphicEl>
                                          </p:spTgt>
                                        </p:tgtEl>
                                      </p:cBhvr>
                                    </p:animEffect>
                                    <p:anim calcmode="lin" valueType="num">
                                      <p:cBhvr>
                                        <p:cTn id="36" dur="1000" fill="hold"/>
                                        <p:tgtEl>
                                          <p:spTgt spid="7">
                                            <p:graphicEl>
                                              <a:chart seriesIdx="-4" categoryIdx="3" bldStep="category"/>
                                            </p:graphicEl>
                                          </p:spTgt>
                                        </p:tgtEl>
                                        <p:attrNameLst>
                                          <p:attrName>ppt_x</p:attrName>
                                        </p:attrNameLst>
                                      </p:cBhvr>
                                      <p:tavLst>
                                        <p:tav tm="0">
                                          <p:val>
                                            <p:strVal val="#ppt_x"/>
                                          </p:val>
                                        </p:tav>
                                        <p:tav tm="100000">
                                          <p:val>
                                            <p:strVal val="#ppt_x"/>
                                          </p:val>
                                        </p:tav>
                                      </p:tavLst>
                                    </p:anim>
                                    <p:anim calcmode="lin" valueType="num">
                                      <p:cBhvr>
                                        <p:cTn id="37" dur="1000" fill="hold"/>
                                        <p:tgtEl>
                                          <p:spTgt spid="7">
                                            <p:graphicEl>
                                              <a:chart seriesIdx="-4" categoryIdx="3" bldStep="category"/>
                                            </p:graphic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7">
                                            <p:graphicEl>
                                              <a:chart seriesIdx="-4" categoryIdx="4" bldStep="category"/>
                                            </p:graphicEl>
                                          </p:spTgt>
                                        </p:tgtEl>
                                        <p:attrNameLst>
                                          <p:attrName>style.visibility</p:attrName>
                                        </p:attrNameLst>
                                      </p:cBhvr>
                                      <p:to>
                                        <p:strVal val="visible"/>
                                      </p:to>
                                    </p:set>
                                    <p:animEffect transition="in" filter="fade">
                                      <p:cBhvr>
                                        <p:cTn id="42" dur="1000"/>
                                        <p:tgtEl>
                                          <p:spTgt spid="7">
                                            <p:graphicEl>
                                              <a:chart seriesIdx="-4" categoryIdx="4" bldStep="category"/>
                                            </p:graphicEl>
                                          </p:spTgt>
                                        </p:tgtEl>
                                      </p:cBhvr>
                                    </p:animEffect>
                                    <p:anim calcmode="lin" valueType="num">
                                      <p:cBhvr>
                                        <p:cTn id="43" dur="1000" fill="hold"/>
                                        <p:tgtEl>
                                          <p:spTgt spid="7">
                                            <p:graphicEl>
                                              <a:chart seriesIdx="-4" categoryIdx="4" bldStep="category"/>
                                            </p:graphicEl>
                                          </p:spTgt>
                                        </p:tgtEl>
                                        <p:attrNameLst>
                                          <p:attrName>ppt_x</p:attrName>
                                        </p:attrNameLst>
                                      </p:cBhvr>
                                      <p:tavLst>
                                        <p:tav tm="0">
                                          <p:val>
                                            <p:strVal val="#ppt_x"/>
                                          </p:val>
                                        </p:tav>
                                        <p:tav tm="100000">
                                          <p:val>
                                            <p:strVal val="#ppt_x"/>
                                          </p:val>
                                        </p:tav>
                                      </p:tavLst>
                                    </p:anim>
                                    <p:anim calcmode="lin" valueType="num">
                                      <p:cBhvr>
                                        <p:cTn id="44" dur="1000" fill="hold"/>
                                        <p:tgtEl>
                                          <p:spTgt spid="7">
                                            <p:graphicEl>
                                              <a:chart seriesIdx="-4" categoryIdx="4" bldStep="category"/>
                                            </p:graphic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7">
                                            <p:graphicEl>
                                              <a:chart seriesIdx="-4" categoryIdx="5" bldStep="category"/>
                                            </p:graphicEl>
                                          </p:spTgt>
                                        </p:tgtEl>
                                        <p:attrNameLst>
                                          <p:attrName>style.visibility</p:attrName>
                                        </p:attrNameLst>
                                      </p:cBhvr>
                                      <p:to>
                                        <p:strVal val="visible"/>
                                      </p:to>
                                    </p:set>
                                    <p:animEffect transition="in" filter="fade">
                                      <p:cBhvr>
                                        <p:cTn id="49" dur="1000"/>
                                        <p:tgtEl>
                                          <p:spTgt spid="7">
                                            <p:graphicEl>
                                              <a:chart seriesIdx="-4" categoryIdx="5" bldStep="category"/>
                                            </p:graphicEl>
                                          </p:spTgt>
                                        </p:tgtEl>
                                      </p:cBhvr>
                                    </p:animEffect>
                                    <p:anim calcmode="lin" valueType="num">
                                      <p:cBhvr>
                                        <p:cTn id="50" dur="1000" fill="hold"/>
                                        <p:tgtEl>
                                          <p:spTgt spid="7">
                                            <p:graphicEl>
                                              <a:chart seriesIdx="-4" categoryIdx="5" bldStep="category"/>
                                            </p:graphicEl>
                                          </p:spTgt>
                                        </p:tgtEl>
                                        <p:attrNameLst>
                                          <p:attrName>ppt_x</p:attrName>
                                        </p:attrNameLst>
                                      </p:cBhvr>
                                      <p:tavLst>
                                        <p:tav tm="0">
                                          <p:val>
                                            <p:strVal val="#ppt_x"/>
                                          </p:val>
                                        </p:tav>
                                        <p:tav tm="100000">
                                          <p:val>
                                            <p:strVal val="#ppt_x"/>
                                          </p:val>
                                        </p:tav>
                                      </p:tavLst>
                                    </p:anim>
                                    <p:anim calcmode="lin" valueType="num">
                                      <p:cBhvr>
                                        <p:cTn id="51" dur="1000" fill="hold"/>
                                        <p:tgtEl>
                                          <p:spTgt spid="7">
                                            <p:graphicEl>
                                              <a:chart seriesIdx="-4" categoryIdx="5" bldStep="category"/>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uiExpand="1">
        <p:bldSub>
          <a:bldChart bld="category"/>
        </p:bldSub>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8EC697-F661-D6D3-EDDC-0F754A2A833E}"/>
              </a:ext>
            </a:extLst>
          </p:cNvPr>
          <p:cNvSpPr>
            <a:spLocks noGrp="1"/>
          </p:cNvSpPr>
          <p:nvPr>
            <p:ph type="title"/>
          </p:nvPr>
        </p:nvSpPr>
        <p:spPr/>
        <p:txBody>
          <a:bodyPr>
            <a:normAutofit fontScale="90000"/>
          </a:bodyPr>
          <a:lstStyle/>
          <a:p>
            <a:endParaRPr lang="en-GB"/>
          </a:p>
        </p:txBody>
      </p:sp>
      <p:sp>
        <p:nvSpPr>
          <p:cNvPr id="3" name="Text Placeholder 2">
            <a:extLst>
              <a:ext uri="{FF2B5EF4-FFF2-40B4-BE49-F238E27FC236}">
                <a16:creationId xmlns:a16="http://schemas.microsoft.com/office/drawing/2014/main" id="{907F0078-B975-1781-D783-456DEAF5259E}"/>
              </a:ext>
            </a:extLst>
          </p:cNvPr>
          <p:cNvSpPr>
            <a:spLocks noGrp="1"/>
          </p:cNvSpPr>
          <p:nvPr>
            <p:ph type="body" sz="quarter" idx="13"/>
          </p:nvPr>
        </p:nvSpPr>
        <p:spPr/>
        <p:txBody>
          <a:bodyPr>
            <a:normAutofit fontScale="47500" lnSpcReduction="20000"/>
          </a:bodyPr>
          <a:lstStyle/>
          <a:p>
            <a:endParaRPr lang="en-GB"/>
          </a:p>
        </p:txBody>
      </p:sp>
      <p:sp>
        <p:nvSpPr>
          <p:cNvPr id="4" name="Content Placeholder 3">
            <a:extLst>
              <a:ext uri="{FF2B5EF4-FFF2-40B4-BE49-F238E27FC236}">
                <a16:creationId xmlns:a16="http://schemas.microsoft.com/office/drawing/2014/main" id="{F8DBC23D-6187-804A-3433-49AE3CFF1DA3}"/>
              </a:ext>
            </a:extLst>
          </p:cNvPr>
          <p:cNvSpPr>
            <a:spLocks noGrp="1"/>
          </p:cNvSpPr>
          <p:nvPr>
            <p:ph sz="quarter" idx="16"/>
          </p:nvPr>
        </p:nvSpPr>
        <p:spPr/>
        <p:txBody>
          <a:bodyPr/>
          <a:lstStyle/>
          <a:p>
            <a:endParaRPr lang="en-GB" dirty="0"/>
          </a:p>
        </p:txBody>
      </p:sp>
      <p:grpSp>
        <p:nvGrpSpPr>
          <p:cNvPr id="34" name="Group 33">
            <a:extLst>
              <a:ext uri="{FF2B5EF4-FFF2-40B4-BE49-F238E27FC236}">
                <a16:creationId xmlns:a16="http://schemas.microsoft.com/office/drawing/2014/main" id="{937E9C8F-F5C1-D345-3F94-448B1C2527C4}"/>
              </a:ext>
            </a:extLst>
          </p:cNvPr>
          <p:cNvGrpSpPr/>
          <p:nvPr/>
        </p:nvGrpSpPr>
        <p:grpSpPr>
          <a:xfrm>
            <a:off x="1011380" y="1371599"/>
            <a:ext cx="842905" cy="1828801"/>
            <a:chOff x="1011380" y="1371599"/>
            <a:chExt cx="842905" cy="1828801"/>
          </a:xfrm>
        </p:grpSpPr>
        <p:sp>
          <p:nvSpPr>
            <p:cNvPr id="7" name="Freeform: Shape 6">
              <a:extLst>
                <a:ext uri="{FF2B5EF4-FFF2-40B4-BE49-F238E27FC236}">
                  <a16:creationId xmlns:a16="http://schemas.microsoft.com/office/drawing/2014/main" id="{8210875D-4013-BD3A-0833-D6AC3090FC2C}"/>
                </a:ext>
              </a:extLst>
            </p:cNvPr>
            <p:cNvSpPr/>
            <p:nvPr/>
          </p:nvSpPr>
          <p:spPr>
            <a:xfrm>
              <a:off x="1011380" y="2033881"/>
              <a:ext cx="842905" cy="1166519"/>
            </a:xfrm>
            <a:custGeom>
              <a:avLst/>
              <a:gdLst>
                <a:gd name="connsiteX0" fmla="*/ 775855 w 1551710"/>
                <a:gd name="connsiteY0" fmla="*/ 0 h 2147454"/>
                <a:gd name="connsiteX1" fmla="*/ 1551710 w 1551710"/>
                <a:gd name="connsiteY1" fmla="*/ 775855 h 2147454"/>
                <a:gd name="connsiteX2" fmla="*/ 1209643 w 1551710"/>
                <a:gd name="connsiteY2" fmla="*/ 1419206 h 2147454"/>
                <a:gd name="connsiteX3" fmla="*/ 1084068 w 1551710"/>
                <a:gd name="connsiteY3" fmla="*/ 1487366 h 2147454"/>
                <a:gd name="connsiteX4" fmla="*/ 1466919 w 1551710"/>
                <a:gd name="connsiteY4" fmla="*/ 2147454 h 2147454"/>
                <a:gd name="connsiteX5" fmla="*/ 84789 w 1551710"/>
                <a:gd name="connsiteY5" fmla="*/ 2147454 h 2147454"/>
                <a:gd name="connsiteX6" fmla="*/ 467641 w 1551710"/>
                <a:gd name="connsiteY6" fmla="*/ 1487366 h 2147454"/>
                <a:gd name="connsiteX7" fmla="*/ 342067 w 1551710"/>
                <a:gd name="connsiteY7" fmla="*/ 1419206 h 2147454"/>
                <a:gd name="connsiteX8" fmla="*/ 0 w 1551710"/>
                <a:gd name="connsiteY8" fmla="*/ 775855 h 2147454"/>
                <a:gd name="connsiteX9" fmla="*/ 775855 w 1551710"/>
                <a:gd name="connsiteY9" fmla="*/ 0 h 2147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1710" h="2147454">
                  <a:moveTo>
                    <a:pt x="775855" y="0"/>
                  </a:moveTo>
                  <a:cubicBezTo>
                    <a:pt x="1204348" y="0"/>
                    <a:pt x="1551710" y="347362"/>
                    <a:pt x="1551710" y="775855"/>
                  </a:cubicBezTo>
                  <a:cubicBezTo>
                    <a:pt x="1551710" y="1043663"/>
                    <a:pt x="1416022" y="1279780"/>
                    <a:pt x="1209643" y="1419206"/>
                  </a:cubicBezTo>
                  <a:lnTo>
                    <a:pt x="1084068" y="1487366"/>
                  </a:lnTo>
                  <a:lnTo>
                    <a:pt x="1466919" y="2147454"/>
                  </a:lnTo>
                  <a:lnTo>
                    <a:pt x="84789" y="2147454"/>
                  </a:lnTo>
                  <a:lnTo>
                    <a:pt x="467641" y="1487366"/>
                  </a:lnTo>
                  <a:lnTo>
                    <a:pt x="342067" y="1419206"/>
                  </a:lnTo>
                  <a:cubicBezTo>
                    <a:pt x="135688" y="1279780"/>
                    <a:pt x="0" y="1043663"/>
                    <a:pt x="0" y="775855"/>
                  </a:cubicBezTo>
                  <a:cubicBezTo>
                    <a:pt x="0" y="347362"/>
                    <a:pt x="347362" y="0"/>
                    <a:pt x="775855" y="0"/>
                  </a:cubicBezTo>
                  <a:close/>
                </a:path>
              </a:pathLst>
            </a:custGeom>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GB" dirty="0"/>
                <a:t>1</a:t>
              </a:r>
            </a:p>
          </p:txBody>
        </p:sp>
        <p:sp>
          <p:nvSpPr>
            <p:cNvPr id="8" name="Smiley Face 7">
              <a:extLst>
                <a:ext uri="{FF2B5EF4-FFF2-40B4-BE49-F238E27FC236}">
                  <a16:creationId xmlns:a16="http://schemas.microsoft.com/office/drawing/2014/main" id="{667F3F65-CC4B-A224-FE6A-D7848E802EC7}"/>
                </a:ext>
              </a:extLst>
            </p:cNvPr>
            <p:cNvSpPr/>
            <p:nvPr/>
          </p:nvSpPr>
          <p:spPr>
            <a:xfrm>
              <a:off x="1101691" y="1371599"/>
              <a:ext cx="662282" cy="662282"/>
            </a:xfrm>
            <a:prstGeom prst="smileyFac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8" name="Right Brace 27">
            <a:extLst>
              <a:ext uri="{FF2B5EF4-FFF2-40B4-BE49-F238E27FC236}">
                <a16:creationId xmlns:a16="http://schemas.microsoft.com/office/drawing/2014/main" id="{048D4CC5-2B85-4EF5-4922-919925379E7A}"/>
              </a:ext>
            </a:extLst>
          </p:cNvPr>
          <p:cNvSpPr/>
          <p:nvPr/>
        </p:nvSpPr>
        <p:spPr>
          <a:xfrm rot="5400000">
            <a:off x="4588701" y="-355462"/>
            <a:ext cx="920654" cy="8296966"/>
          </a:xfrm>
          <a:prstGeom prst="rightBrace">
            <a:avLst>
              <a:gd name="adj1" fmla="val 101634"/>
              <a:gd name="adj2" fmla="val 73939"/>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nvGrpSpPr>
          <p:cNvPr id="53" name="Group 52">
            <a:extLst>
              <a:ext uri="{FF2B5EF4-FFF2-40B4-BE49-F238E27FC236}">
                <a16:creationId xmlns:a16="http://schemas.microsoft.com/office/drawing/2014/main" id="{36B4F72C-774E-F7EA-25C3-11364A576751}"/>
              </a:ext>
            </a:extLst>
          </p:cNvPr>
          <p:cNvGrpSpPr/>
          <p:nvPr/>
        </p:nvGrpSpPr>
        <p:grpSpPr>
          <a:xfrm>
            <a:off x="2625848" y="4430927"/>
            <a:ext cx="842905" cy="1828801"/>
            <a:chOff x="2476079" y="4464058"/>
            <a:chExt cx="842905" cy="1828801"/>
          </a:xfrm>
        </p:grpSpPr>
        <p:sp>
          <p:nvSpPr>
            <p:cNvPr id="30" name="Freeform: Shape 29">
              <a:extLst>
                <a:ext uri="{FF2B5EF4-FFF2-40B4-BE49-F238E27FC236}">
                  <a16:creationId xmlns:a16="http://schemas.microsoft.com/office/drawing/2014/main" id="{C38A8963-D72F-7923-4B3C-5F4677161AC5}"/>
                </a:ext>
              </a:extLst>
            </p:cNvPr>
            <p:cNvSpPr/>
            <p:nvPr/>
          </p:nvSpPr>
          <p:spPr>
            <a:xfrm>
              <a:off x="2476079" y="5126340"/>
              <a:ext cx="842905" cy="1166519"/>
            </a:xfrm>
            <a:custGeom>
              <a:avLst/>
              <a:gdLst>
                <a:gd name="connsiteX0" fmla="*/ 775855 w 1551710"/>
                <a:gd name="connsiteY0" fmla="*/ 0 h 2147454"/>
                <a:gd name="connsiteX1" fmla="*/ 1551710 w 1551710"/>
                <a:gd name="connsiteY1" fmla="*/ 775855 h 2147454"/>
                <a:gd name="connsiteX2" fmla="*/ 1209643 w 1551710"/>
                <a:gd name="connsiteY2" fmla="*/ 1419206 h 2147454"/>
                <a:gd name="connsiteX3" fmla="*/ 1084068 w 1551710"/>
                <a:gd name="connsiteY3" fmla="*/ 1487366 h 2147454"/>
                <a:gd name="connsiteX4" fmla="*/ 1466919 w 1551710"/>
                <a:gd name="connsiteY4" fmla="*/ 2147454 h 2147454"/>
                <a:gd name="connsiteX5" fmla="*/ 84789 w 1551710"/>
                <a:gd name="connsiteY5" fmla="*/ 2147454 h 2147454"/>
                <a:gd name="connsiteX6" fmla="*/ 467641 w 1551710"/>
                <a:gd name="connsiteY6" fmla="*/ 1487366 h 2147454"/>
                <a:gd name="connsiteX7" fmla="*/ 342067 w 1551710"/>
                <a:gd name="connsiteY7" fmla="*/ 1419206 h 2147454"/>
                <a:gd name="connsiteX8" fmla="*/ 0 w 1551710"/>
                <a:gd name="connsiteY8" fmla="*/ 775855 h 2147454"/>
                <a:gd name="connsiteX9" fmla="*/ 775855 w 1551710"/>
                <a:gd name="connsiteY9" fmla="*/ 0 h 2147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1710" h="2147454">
                  <a:moveTo>
                    <a:pt x="775855" y="0"/>
                  </a:moveTo>
                  <a:cubicBezTo>
                    <a:pt x="1204348" y="0"/>
                    <a:pt x="1551710" y="347362"/>
                    <a:pt x="1551710" y="775855"/>
                  </a:cubicBezTo>
                  <a:cubicBezTo>
                    <a:pt x="1551710" y="1043663"/>
                    <a:pt x="1416022" y="1279780"/>
                    <a:pt x="1209643" y="1419206"/>
                  </a:cubicBezTo>
                  <a:lnTo>
                    <a:pt x="1084068" y="1487366"/>
                  </a:lnTo>
                  <a:lnTo>
                    <a:pt x="1466919" y="2147454"/>
                  </a:lnTo>
                  <a:lnTo>
                    <a:pt x="84789" y="2147454"/>
                  </a:lnTo>
                  <a:lnTo>
                    <a:pt x="467641" y="1487366"/>
                  </a:lnTo>
                  <a:lnTo>
                    <a:pt x="342067" y="1419206"/>
                  </a:lnTo>
                  <a:cubicBezTo>
                    <a:pt x="135688" y="1279780"/>
                    <a:pt x="0" y="1043663"/>
                    <a:pt x="0" y="775855"/>
                  </a:cubicBezTo>
                  <a:cubicBezTo>
                    <a:pt x="0" y="347362"/>
                    <a:pt x="347362" y="0"/>
                    <a:pt x="775855" y="0"/>
                  </a:cubicBezTo>
                  <a:close/>
                </a:path>
              </a:pathLst>
            </a:custGeom>
          </p:spPr>
          <p:style>
            <a:lnRef idx="2">
              <a:schemeClr val="accent4">
                <a:shade val="15000"/>
              </a:schemeClr>
            </a:lnRef>
            <a:fillRef idx="1">
              <a:schemeClr val="accent4"/>
            </a:fillRef>
            <a:effectRef idx="0">
              <a:schemeClr val="accent4"/>
            </a:effectRef>
            <a:fontRef idx="minor">
              <a:schemeClr val="lt1"/>
            </a:fontRef>
          </p:style>
          <p:txBody>
            <a:bodyPr wrap="square" rtlCol="0" anchor="ctr">
              <a:noAutofit/>
            </a:bodyPr>
            <a:lstStyle/>
            <a:p>
              <a:pPr algn="ctr"/>
              <a:r>
                <a:rPr lang="en-GB" dirty="0"/>
                <a:t>7</a:t>
              </a:r>
            </a:p>
          </p:txBody>
        </p:sp>
        <p:sp>
          <p:nvSpPr>
            <p:cNvPr id="31" name="Smiley Face 30">
              <a:extLst>
                <a:ext uri="{FF2B5EF4-FFF2-40B4-BE49-F238E27FC236}">
                  <a16:creationId xmlns:a16="http://schemas.microsoft.com/office/drawing/2014/main" id="{C210B85C-C775-2C83-2B46-32D409FA5617}"/>
                </a:ext>
              </a:extLst>
            </p:cNvPr>
            <p:cNvSpPr/>
            <p:nvPr/>
          </p:nvSpPr>
          <p:spPr>
            <a:xfrm>
              <a:off x="2566390" y="4464058"/>
              <a:ext cx="662282" cy="662282"/>
            </a:xfrm>
            <a:prstGeom prst="smileyFace">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GB" dirty="0"/>
            </a:p>
          </p:txBody>
        </p:sp>
      </p:grpSp>
      <p:grpSp>
        <p:nvGrpSpPr>
          <p:cNvPr id="35" name="Group 34">
            <a:extLst>
              <a:ext uri="{FF2B5EF4-FFF2-40B4-BE49-F238E27FC236}">
                <a16:creationId xmlns:a16="http://schemas.microsoft.com/office/drawing/2014/main" id="{ECFCEA37-8F2A-0AB6-5B18-C9DC273A45D5}"/>
              </a:ext>
            </a:extLst>
          </p:cNvPr>
          <p:cNvGrpSpPr/>
          <p:nvPr/>
        </p:nvGrpSpPr>
        <p:grpSpPr>
          <a:xfrm>
            <a:off x="2235251" y="1389716"/>
            <a:ext cx="842905" cy="1828801"/>
            <a:chOff x="1011380" y="1371599"/>
            <a:chExt cx="842905" cy="1828801"/>
          </a:xfrm>
        </p:grpSpPr>
        <p:sp>
          <p:nvSpPr>
            <p:cNvPr id="36" name="Freeform: Shape 35">
              <a:extLst>
                <a:ext uri="{FF2B5EF4-FFF2-40B4-BE49-F238E27FC236}">
                  <a16:creationId xmlns:a16="http://schemas.microsoft.com/office/drawing/2014/main" id="{819EBEE6-165C-A15A-9C3A-1186D2FAC142}"/>
                </a:ext>
              </a:extLst>
            </p:cNvPr>
            <p:cNvSpPr/>
            <p:nvPr/>
          </p:nvSpPr>
          <p:spPr>
            <a:xfrm>
              <a:off x="1011380" y="2033881"/>
              <a:ext cx="842905" cy="1166519"/>
            </a:xfrm>
            <a:custGeom>
              <a:avLst/>
              <a:gdLst>
                <a:gd name="connsiteX0" fmla="*/ 775855 w 1551710"/>
                <a:gd name="connsiteY0" fmla="*/ 0 h 2147454"/>
                <a:gd name="connsiteX1" fmla="*/ 1551710 w 1551710"/>
                <a:gd name="connsiteY1" fmla="*/ 775855 h 2147454"/>
                <a:gd name="connsiteX2" fmla="*/ 1209643 w 1551710"/>
                <a:gd name="connsiteY2" fmla="*/ 1419206 h 2147454"/>
                <a:gd name="connsiteX3" fmla="*/ 1084068 w 1551710"/>
                <a:gd name="connsiteY3" fmla="*/ 1487366 h 2147454"/>
                <a:gd name="connsiteX4" fmla="*/ 1466919 w 1551710"/>
                <a:gd name="connsiteY4" fmla="*/ 2147454 h 2147454"/>
                <a:gd name="connsiteX5" fmla="*/ 84789 w 1551710"/>
                <a:gd name="connsiteY5" fmla="*/ 2147454 h 2147454"/>
                <a:gd name="connsiteX6" fmla="*/ 467641 w 1551710"/>
                <a:gd name="connsiteY6" fmla="*/ 1487366 h 2147454"/>
                <a:gd name="connsiteX7" fmla="*/ 342067 w 1551710"/>
                <a:gd name="connsiteY7" fmla="*/ 1419206 h 2147454"/>
                <a:gd name="connsiteX8" fmla="*/ 0 w 1551710"/>
                <a:gd name="connsiteY8" fmla="*/ 775855 h 2147454"/>
                <a:gd name="connsiteX9" fmla="*/ 775855 w 1551710"/>
                <a:gd name="connsiteY9" fmla="*/ 0 h 2147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1710" h="2147454">
                  <a:moveTo>
                    <a:pt x="775855" y="0"/>
                  </a:moveTo>
                  <a:cubicBezTo>
                    <a:pt x="1204348" y="0"/>
                    <a:pt x="1551710" y="347362"/>
                    <a:pt x="1551710" y="775855"/>
                  </a:cubicBezTo>
                  <a:cubicBezTo>
                    <a:pt x="1551710" y="1043663"/>
                    <a:pt x="1416022" y="1279780"/>
                    <a:pt x="1209643" y="1419206"/>
                  </a:cubicBezTo>
                  <a:lnTo>
                    <a:pt x="1084068" y="1487366"/>
                  </a:lnTo>
                  <a:lnTo>
                    <a:pt x="1466919" y="2147454"/>
                  </a:lnTo>
                  <a:lnTo>
                    <a:pt x="84789" y="2147454"/>
                  </a:lnTo>
                  <a:lnTo>
                    <a:pt x="467641" y="1487366"/>
                  </a:lnTo>
                  <a:lnTo>
                    <a:pt x="342067" y="1419206"/>
                  </a:lnTo>
                  <a:cubicBezTo>
                    <a:pt x="135688" y="1279780"/>
                    <a:pt x="0" y="1043663"/>
                    <a:pt x="0" y="775855"/>
                  </a:cubicBezTo>
                  <a:cubicBezTo>
                    <a:pt x="0" y="347362"/>
                    <a:pt x="347362" y="0"/>
                    <a:pt x="775855" y="0"/>
                  </a:cubicBezTo>
                  <a:close/>
                </a:path>
              </a:pathLst>
            </a:custGeom>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GB" dirty="0"/>
                <a:t>1</a:t>
              </a:r>
            </a:p>
          </p:txBody>
        </p:sp>
        <p:sp>
          <p:nvSpPr>
            <p:cNvPr id="37" name="Smiley Face 36">
              <a:extLst>
                <a:ext uri="{FF2B5EF4-FFF2-40B4-BE49-F238E27FC236}">
                  <a16:creationId xmlns:a16="http://schemas.microsoft.com/office/drawing/2014/main" id="{06513E87-AD95-84CA-E6BB-02CB352251CA}"/>
                </a:ext>
              </a:extLst>
            </p:cNvPr>
            <p:cNvSpPr/>
            <p:nvPr/>
          </p:nvSpPr>
          <p:spPr>
            <a:xfrm>
              <a:off x="1101691" y="1371599"/>
              <a:ext cx="662282" cy="662282"/>
            </a:xfrm>
            <a:prstGeom prst="smileyFac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8" name="Group 37">
            <a:extLst>
              <a:ext uri="{FF2B5EF4-FFF2-40B4-BE49-F238E27FC236}">
                <a16:creationId xmlns:a16="http://schemas.microsoft.com/office/drawing/2014/main" id="{BA8DDADE-60B8-EFBF-5496-30AC415D7E20}"/>
              </a:ext>
            </a:extLst>
          </p:cNvPr>
          <p:cNvGrpSpPr/>
          <p:nvPr/>
        </p:nvGrpSpPr>
        <p:grpSpPr>
          <a:xfrm>
            <a:off x="3459122" y="1407833"/>
            <a:ext cx="842905" cy="1828801"/>
            <a:chOff x="1011380" y="1371599"/>
            <a:chExt cx="842905" cy="1828801"/>
          </a:xfrm>
        </p:grpSpPr>
        <p:sp>
          <p:nvSpPr>
            <p:cNvPr id="39" name="Freeform: Shape 38">
              <a:extLst>
                <a:ext uri="{FF2B5EF4-FFF2-40B4-BE49-F238E27FC236}">
                  <a16:creationId xmlns:a16="http://schemas.microsoft.com/office/drawing/2014/main" id="{F001CBFA-ECF5-1699-E6AE-DF869959F6D4}"/>
                </a:ext>
              </a:extLst>
            </p:cNvPr>
            <p:cNvSpPr/>
            <p:nvPr/>
          </p:nvSpPr>
          <p:spPr>
            <a:xfrm>
              <a:off x="1011380" y="2033881"/>
              <a:ext cx="842905" cy="1166519"/>
            </a:xfrm>
            <a:custGeom>
              <a:avLst/>
              <a:gdLst>
                <a:gd name="connsiteX0" fmla="*/ 775855 w 1551710"/>
                <a:gd name="connsiteY0" fmla="*/ 0 h 2147454"/>
                <a:gd name="connsiteX1" fmla="*/ 1551710 w 1551710"/>
                <a:gd name="connsiteY1" fmla="*/ 775855 h 2147454"/>
                <a:gd name="connsiteX2" fmla="*/ 1209643 w 1551710"/>
                <a:gd name="connsiteY2" fmla="*/ 1419206 h 2147454"/>
                <a:gd name="connsiteX3" fmla="*/ 1084068 w 1551710"/>
                <a:gd name="connsiteY3" fmla="*/ 1487366 h 2147454"/>
                <a:gd name="connsiteX4" fmla="*/ 1466919 w 1551710"/>
                <a:gd name="connsiteY4" fmla="*/ 2147454 h 2147454"/>
                <a:gd name="connsiteX5" fmla="*/ 84789 w 1551710"/>
                <a:gd name="connsiteY5" fmla="*/ 2147454 h 2147454"/>
                <a:gd name="connsiteX6" fmla="*/ 467641 w 1551710"/>
                <a:gd name="connsiteY6" fmla="*/ 1487366 h 2147454"/>
                <a:gd name="connsiteX7" fmla="*/ 342067 w 1551710"/>
                <a:gd name="connsiteY7" fmla="*/ 1419206 h 2147454"/>
                <a:gd name="connsiteX8" fmla="*/ 0 w 1551710"/>
                <a:gd name="connsiteY8" fmla="*/ 775855 h 2147454"/>
                <a:gd name="connsiteX9" fmla="*/ 775855 w 1551710"/>
                <a:gd name="connsiteY9" fmla="*/ 0 h 2147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1710" h="2147454">
                  <a:moveTo>
                    <a:pt x="775855" y="0"/>
                  </a:moveTo>
                  <a:cubicBezTo>
                    <a:pt x="1204348" y="0"/>
                    <a:pt x="1551710" y="347362"/>
                    <a:pt x="1551710" y="775855"/>
                  </a:cubicBezTo>
                  <a:cubicBezTo>
                    <a:pt x="1551710" y="1043663"/>
                    <a:pt x="1416022" y="1279780"/>
                    <a:pt x="1209643" y="1419206"/>
                  </a:cubicBezTo>
                  <a:lnTo>
                    <a:pt x="1084068" y="1487366"/>
                  </a:lnTo>
                  <a:lnTo>
                    <a:pt x="1466919" y="2147454"/>
                  </a:lnTo>
                  <a:lnTo>
                    <a:pt x="84789" y="2147454"/>
                  </a:lnTo>
                  <a:lnTo>
                    <a:pt x="467641" y="1487366"/>
                  </a:lnTo>
                  <a:lnTo>
                    <a:pt x="342067" y="1419206"/>
                  </a:lnTo>
                  <a:cubicBezTo>
                    <a:pt x="135688" y="1279780"/>
                    <a:pt x="0" y="1043663"/>
                    <a:pt x="0" y="775855"/>
                  </a:cubicBezTo>
                  <a:cubicBezTo>
                    <a:pt x="0" y="347362"/>
                    <a:pt x="347362" y="0"/>
                    <a:pt x="775855" y="0"/>
                  </a:cubicBezTo>
                  <a:close/>
                </a:path>
              </a:pathLst>
            </a:custGeom>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GB" dirty="0"/>
                <a:t>1</a:t>
              </a:r>
            </a:p>
          </p:txBody>
        </p:sp>
        <p:sp>
          <p:nvSpPr>
            <p:cNvPr id="40" name="Smiley Face 39">
              <a:extLst>
                <a:ext uri="{FF2B5EF4-FFF2-40B4-BE49-F238E27FC236}">
                  <a16:creationId xmlns:a16="http://schemas.microsoft.com/office/drawing/2014/main" id="{A36A8436-62B4-DEB2-1023-DE80D07D693C}"/>
                </a:ext>
              </a:extLst>
            </p:cNvPr>
            <p:cNvSpPr/>
            <p:nvPr/>
          </p:nvSpPr>
          <p:spPr>
            <a:xfrm>
              <a:off x="1101691" y="1371599"/>
              <a:ext cx="662282" cy="662282"/>
            </a:xfrm>
            <a:prstGeom prst="smileyFac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1" name="Group 40">
            <a:extLst>
              <a:ext uri="{FF2B5EF4-FFF2-40B4-BE49-F238E27FC236}">
                <a16:creationId xmlns:a16="http://schemas.microsoft.com/office/drawing/2014/main" id="{8B68114B-7414-94EB-BD56-F9389DCD1447}"/>
              </a:ext>
            </a:extLst>
          </p:cNvPr>
          <p:cNvGrpSpPr/>
          <p:nvPr/>
        </p:nvGrpSpPr>
        <p:grpSpPr>
          <a:xfrm>
            <a:off x="4682993" y="1425950"/>
            <a:ext cx="842905" cy="1828801"/>
            <a:chOff x="1011380" y="1371599"/>
            <a:chExt cx="842905" cy="1828801"/>
          </a:xfrm>
        </p:grpSpPr>
        <p:sp>
          <p:nvSpPr>
            <p:cNvPr id="42" name="Freeform: Shape 41">
              <a:extLst>
                <a:ext uri="{FF2B5EF4-FFF2-40B4-BE49-F238E27FC236}">
                  <a16:creationId xmlns:a16="http://schemas.microsoft.com/office/drawing/2014/main" id="{3C016C5B-6BD8-7EAA-FF55-8FC0A2827684}"/>
                </a:ext>
              </a:extLst>
            </p:cNvPr>
            <p:cNvSpPr/>
            <p:nvPr/>
          </p:nvSpPr>
          <p:spPr>
            <a:xfrm>
              <a:off x="1011380" y="2033881"/>
              <a:ext cx="842905" cy="1166519"/>
            </a:xfrm>
            <a:custGeom>
              <a:avLst/>
              <a:gdLst>
                <a:gd name="connsiteX0" fmla="*/ 775855 w 1551710"/>
                <a:gd name="connsiteY0" fmla="*/ 0 h 2147454"/>
                <a:gd name="connsiteX1" fmla="*/ 1551710 w 1551710"/>
                <a:gd name="connsiteY1" fmla="*/ 775855 h 2147454"/>
                <a:gd name="connsiteX2" fmla="*/ 1209643 w 1551710"/>
                <a:gd name="connsiteY2" fmla="*/ 1419206 h 2147454"/>
                <a:gd name="connsiteX3" fmla="*/ 1084068 w 1551710"/>
                <a:gd name="connsiteY3" fmla="*/ 1487366 h 2147454"/>
                <a:gd name="connsiteX4" fmla="*/ 1466919 w 1551710"/>
                <a:gd name="connsiteY4" fmla="*/ 2147454 h 2147454"/>
                <a:gd name="connsiteX5" fmla="*/ 84789 w 1551710"/>
                <a:gd name="connsiteY5" fmla="*/ 2147454 h 2147454"/>
                <a:gd name="connsiteX6" fmla="*/ 467641 w 1551710"/>
                <a:gd name="connsiteY6" fmla="*/ 1487366 h 2147454"/>
                <a:gd name="connsiteX7" fmla="*/ 342067 w 1551710"/>
                <a:gd name="connsiteY7" fmla="*/ 1419206 h 2147454"/>
                <a:gd name="connsiteX8" fmla="*/ 0 w 1551710"/>
                <a:gd name="connsiteY8" fmla="*/ 775855 h 2147454"/>
                <a:gd name="connsiteX9" fmla="*/ 775855 w 1551710"/>
                <a:gd name="connsiteY9" fmla="*/ 0 h 2147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1710" h="2147454">
                  <a:moveTo>
                    <a:pt x="775855" y="0"/>
                  </a:moveTo>
                  <a:cubicBezTo>
                    <a:pt x="1204348" y="0"/>
                    <a:pt x="1551710" y="347362"/>
                    <a:pt x="1551710" y="775855"/>
                  </a:cubicBezTo>
                  <a:cubicBezTo>
                    <a:pt x="1551710" y="1043663"/>
                    <a:pt x="1416022" y="1279780"/>
                    <a:pt x="1209643" y="1419206"/>
                  </a:cubicBezTo>
                  <a:lnTo>
                    <a:pt x="1084068" y="1487366"/>
                  </a:lnTo>
                  <a:lnTo>
                    <a:pt x="1466919" y="2147454"/>
                  </a:lnTo>
                  <a:lnTo>
                    <a:pt x="84789" y="2147454"/>
                  </a:lnTo>
                  <a:lnTo>
                    <a:pt x="467641" y="1487366"/>
                  </a:lnTo>
                  <a:lnTo>
                    <a:pt x="342067" y="1419206"/>
                  </a:lnTo>
                  <a:cubicBezTo>
                    <a:pt x="135688" y="1279780"/>
                    <a:pt x="0" y="1043663"/>
                    <a:pt x="0" y="775855"/>
                  </a:cubicBezTo>
                  <a:cubicBezTo>
                    <a:pt x="0" y="347362"/>
                    <a:pt x="347362" y="0"/>
                    <a:pt x="775855" y="0"/>
                  </a:cubicBezTo>
                  <a:close/>
                </a:path>
              </a:pathLst>
            </a:custGeom>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GB" dirty="0"/>
                <a:t>1</a:t>
              </a:r>
            </a:p>
          </p:txBody>
        </p:sp>
        <p:sp>
          <p:nvSpPr>
            <p:cNvPr id="43" name="Smiley Face 42">
              <a:extLst>
                <a:ext uri="{FF2B5EF4-FFF2-40B4-BE49-F238E27FC236}">
                  <a16:creationId xmlns:a16="http://schemas.microsoft.com/office/drawing/2014/main" id="{268AB832-BF6C-8756-A3A8-DC7C4C2E6841}"/>
                </a:ext>
              </a:extLst>
            </p:cNvPr>
            <p:cNvSpPr/>
            <p:nvPr/>
          </p:nvSpPr>
          <p:spPr>
            <a:xfrm>
              <a:off x="1101691" y="1371599"/>
              <a:ext cx="662282" cy="662282"/>
            </a:xfrm>
            <a:prstGeom prst="smileyFac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4" name="Group 43">
            <a:extLst>
              <a:ext uri="{FF2B5EF4-FFF2-40B4-BE49-F238E27FC236}">
                <a16:creationId xmlns:a16="http://schemas.microsoft.com/office/drawing/2014/main" id="{6009D999-1D89-3F11-A43C-824F75064DE3}"/>
              </a:ext>
            </a:extLst>
          </p:cNvPr>
          <p:cNvGrpSpPr/>
          <p:nvPr/>
        </p:nvGrpSpPr>
        <p:grpSpPr>
          <a:xfrm>
            <a:off x="5906864" y="1444067"/>
            <a:ext cx="842905" cy="1828801"/>
            <a:chOff x="1011380" y="1371599"/>
            <a:chExt cx="842905" cy="1828801"/>
          </a:xfrm>
        </p:grpSpPr>
        <p:sp>
          <p:nvSpPr>
            <p:cNvPr id="45" name="Freeform: Shape 44">
              <a:extLst>
                <a:ext uri="{FF2B5EF4-FFF2-40B4-BE49-F238E27FC236}">
                  <a16:creationId xmlns:a16="http://schemas.microsoft.com/office/drawing/2014/main" id="{2DA81B47-2D83-2BB5-E351-A60522983A20}"/>
                </a:ext>
              </a:extLst>
            </p:cNvPr>
            <p:cNvSpPr/>
            <p:nvPr/>
          </p:nvSpPr>
          <p:spPr>
            <a:xfrm>
              <a:off x="1011380" y="2033881"/>
              <a:ext cx="842905" cy="1166519"/>
            </a:xfrm>
            <a:custGeom>
              <a:avLst/>
              <a:gdLst>
                <a:gd name="connsiteX0" fmla="*/ 775855 w 1551710"/>
                <a:gd name="connsiteY0" fmla="*/ 0 h 2147454"/>
                <a:gd name="connsiteX1" fmla="*/ 1551710 w 1551710"/>
                <a:gd name="connsiteY1" fmla="*/ 775855 h 2147454"/>
                <a:gd name="connsiteX2" fmla="*/ 1209643 w 1551710"/>
                <a:gd name="connsiteY2" fmla="*/ 1419206 h 2147454"/>
                <a:gd name="connsiteX3" fmla="*/ 1084068 w 1551710"/>
                <a:gd name="connsiteY3" fmla="*/ 1487366 h 2147454"/>
                <a:gd name="connsiteX4" fmla="*/ 1466919 w 1551710"/>
                <a:gd name="connsiteY4" fmla="*/ 2147454 h 2147454"/>
                <a:gd name="connsiteX5" fmla="*/ 84789 w 1551710"/>
                <a:gd name="connsiteY5" fmla="*/ 2147454 h 2147454"/>
                <a:gd name="connsiteX6" fmla="*/ 467641 w 1551710"/>
                <a:gd name="connsiteY6" fmla="*/ 1487366 h 2147454"/>
                <a:gd name="connsiteX7" fmla="*/ 342067 w 1551710"/>
                <a:gd name="connsiteY7" fmla="*/ 1419206 h 2147454"/>
                <a:gd name="connsiteX8" fmla="*/ 0 w 1551710"/>
                <a:gd name="connsiteY8" fmla="*/ 775855 h 2147454"/>
                <a:gd name="connsiteX9" fmla="*/ 775855 w 1551710"/>
                <a:gd name="connsiteY9" fmla="*/ 0 h 2147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1710" h="2147454">
                  <a:moveTo>
                    <a:pt x="775855" y="0"/>
                  </a:moveTo>
                  <a:cubicBezTo>
                    <a:pt x="1204348" y="0"/>
                    <a:pt x="1551710" y="347362"/>
                    <a:pt x="1551710" y="775855"/>
                  </a:cubicBezTo>
                  <a:cubicBezTo>
                    <a:pt x="1551710" y="1043663"/>
                    <a:pt x="1416022" y="1279780"/>
                    <a:pt x="1209643" y="1419206"/>
                  </a:cubicBezTo>
                  <a:lnTo>
                    <a:pt x="1084068" y="1487366"/>
                  </a:lnTo>
                  <a:lnTo>
                    <a:pt x="1466919" y="2147454"/>
                  </a:lnTo>
                  <a:lnTo>
                    <a:pt x="84789" y="2147454"/>
                  </a:lnTo>
                  <a:lnTo>
                    <a:pt x="467641" y="1487366"/>
                  </a:lnTo>
                  <a:lnTo>
                    <a:pt x="342067" y="1419206"/>
                  </a:lnTo>
                  <a:cubicBezTo>
                    <a:pt x="135688" y="1279780"/>
                    <a:pt x="0" y="1043663"/>
                    <a:pt x="0" y="775855"/>
                  </a:cubicBezTo>
                  <a:cubicBezTo>
                    <a:pt x="0" y="347362"/>
                    <a:pt x="347362" y="0"/>
                    <a:pt x="775855" y="0"/>
                  </a:cubicBezTo>
                  <a:close/>
                </a:path>
              </a:pathLst>
            </a:custGeom>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GB" dirty="0"/>
                <a:t>1</a:t>
              </a:r>
            </a:p>
          </p:txBody>
        </p:sp>
        <p:sp>
          <p:nvSpPr>
            <p:cNvPr id="46" name="Smiley Face 45">
              <a:extLst>
                <a:ext uri="{FF2B5EF4-FFF2-40B4-BE49-F238E27FC236}">
                  <a16:creationId xmlns:a16="http://schemas.microsoft.com/office/drawing/2014/main" id="{E45CCCDE-3A54-B476-A994-297D05806751}"/>
                </a:ext>
              </a:extLst>
            </p:cNvPr>
            <p:cNvSpPr/>
            <p:nvPr/>
          </p:nvSpPr>
          <p:spPr>
            <a:xfrm>
              <a:off x="1101691" y="1371599"/>
              <a:ext cx="662282" cy="662282"/>
            </a:xfrm>
            <a:prstGeom prst="smileyFac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7" name="Group 46">
            <a:extLst>
              <a:ext uri="{FF2B5EF4-FFF2-40B4-BE49-F238E27FC236}">
                <a16:creationId xmlns:a16="http://schemas.microsoft.com/office/drawing/2014/main" id="{192D5E71-66FB-5AA7-AF68-B310ACA19A1B}"/>
              </a:ext>
            </a:extLst>
          </p:cNvPr>
          <p:cNvGrpSpPr/>
          <p:nvPr/>
        </p:nvGrpSpPr>
        <p:grpSpPr>
          <a:xfrm>
            <a:off x="7130735" y="1462184"/>
            <a:ext cx="842905" cy="1828801"/>
            <a:chOff x="1011380" y="1371599"/>
            <a:chExt cx="842905" cy="1828801"/>
          </a:xfrm>
        </p:grpSpPr>
        <p:sp>
          <p:nvSpPr>
            <p:cNvPr id="48" name="Freeform: Shape 47">
              <a:extLst>
                <a:ext uri="{FF2B5EF4-FFF2-40B4-BE49-F238E27FC236}">
                  <a16:creationId xmlns:a16="http://schemas.microsoft.com/office/drawing/2014/main" id="{F37C11D9-A2DF-DBFB-850B-3D58422B33B9}"/>
                </a:ext>
              </a:extLst>
            </p:cNvPr>
            <p:cNvSpPr/>
            <p:nvPr/>
          </p:nvSpPr>
          <p:spPr>
            <a:xfrm>
              <a:off x="1011380" y="2033881"/>
              <a:ext cx="842905" cy="1166519"/>
            </a:xfrm>
            <a:custGeom>
              <a:avLst/>
              <a:gdLst>
                <a:gd name="connsiteX0" fmla="*/ 775855 w 1551710"/>
                <a:gd name="connsiteY0" fmla="*/ 0 h 2147454"/>
                <a:gd name="connsiteX1" fmla="*/ 1551710 w 1551710"/>
                <a:gd name="connsiteY1" fmla="*/ 775855 h 2147454"/>
                <a:gd name="connsiteX2" fmla="*/ 1209643 w 1551710"/>
                <a:gd name="connsiteY2" fmla="*/ 1419206 h 2147454"/>
                <a:gd name="connsiteX3" fmla="*/ 1084068 w 1551710"/>
                <a:gd name="connsiteY3" fmla="*/ 1487366 h 2147454"/>
                <a:gd name="connsiteX4" fmla="*/ 1466919 w 1551710"/>
                <a:gd name="connsiteY4" fmla="*/ 2147454 h 2147454"/>
                <a:gd name="connsiteX5" fmla="*/ 84789 w 1551710"/>
                <a:gd name="connsiteY5" fmla="*/ 2147454 h 2147454"/>
                <a:gd name="connsiteX6" fmla="*/ 467641 w 1551710"/>
                <a:gd name="connsiteY6" fmla="*/ 1487366 h 2147454"/>
                <a:gd name="connsiteX7" fmla="*/ 342067 w 1551710"/>
                <a:gd name="connsiteY7" fmla="*/ 1419206 h 2147454"/>
                <a:gd name="connsiteX8" fmla="*/ 0 w 1551710"/>
                <a:gd name="connsiteY8" fmla="*/ 775855 h 2147454"/>
                <a:gd name="connsiteX9" fmla="*/ 775855 w 1551710"/>
                <a:gd name="connsiteY9" fmla="*/ 0 h 2147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1710" h="2147454">
                  <a:moveTo>
                    <a:pt x="775855" y="0"/>
                  </a:moveTo>
                  <a:cubicBezTo>
                    <a:pt x="1204348" y="0"/>
                    <a:pt x="1551710" y="347362"/>
                    <a:pt x="1551710" y="775855"/>
                  </a:cubicBezTo>
                  <a:cubicBezTo>
                    <a:pt x="1551710" y="1043663"/>
                    <a:pt x="1416022" y="1279780"/>
                    <a:pt x="1209643" y="1419206"/>
                  </a:cubicBezTo>
                  <a:lnTo>
                    <a:pt x="1084068" y="1487366"/>
                  </a:lnTo>
                  <a:lnTo>
                    <a:pt x="1466919" y="2147454"/>
                  </a:lnTo>
                  <a:lnTo>
                    <a:pt x="84789" y="2147454"/>
                  </a:lnTo>
                  <a:lnTo>
                    <a:pt x="467641" y="1487366"/>
                  </a:lnTo>
                  <a:lnTo>
                    <a:pt x="342067" y="1419206"/>
                  </a:lnTo>
                  <a:cubicBezTo>
                    <a:pt x="135688" y="1279780"/>
                    <a:pt x="0" y="1043663"/>
                    <a:pt x="0" y="775855"/>
                  </a:cubicBezTo>
                  <a:cubicBezTo>
                    <a:pt x="0" y="347362"/>
                    <a:pt x="347362" y="0"/>
                    <a:pt x="775855" y="0"/>
                  </a:cubicBezTo>
                  <a:close/>
                </a:path>
              </a:pathLst>
            </a:custGeom>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GB" dirty="0"/>
                <a:t>1</a:t>
              </a:r>
            </a:p>
          </p:txBody>
        </p:sp>
        <p:sp>
          <p:nvSpPr>
            <p:cNvPr id="49" name="Smiley Face 48">
              <a:extLst>
                <a:ext uri="{FF2B5EF4-FFF2-40B4-BE49-F238E27FC236}">
                  <a16:creationId xmlns:a16="http://schemas.microsoft.com/office/drawing/2014/main" id="{8FA19E81-06C8-9F41-F879-8738F09CB053}"/>
                </a:ext>
              </a:extLst>
            </p:cNvPr>
            <p:cNvSpPr/>
            <p:nvPr/>
          </p:nvSpPr>
          <p:spPr>
            <a:xfrm>
              <a:off x="1101691" y="1371599"/>
              <a:ext cx="662282" cy="662282"/>
            </a:xfrm>
            <a:prstGeom prst="smileyFac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50" name="Group 49">
            <a:extLst>
              <a:ext uri="{FF2B5EF4-FFF2-40B4-BE49-F238E27FC236}">
                <a16:creationId xmlns:a16="http://schemas.microsoft.com/office/drawing/2014/main" id="{B8E1C07A-9215-3834-993D-EEF6B1EC6435}"/>
              </a:ext>
            </a:extLst>
          </p:cNvPr>
          <p:cNvGrpSpPr/>
          <p:nvPr/>
        </p:nvGrpSpPr>
        <p:grpSpPr>
          <a:xfrm>
            <a:off x="8354606" y="1480301"/>
            <a:ext cx="842905" cy="1828801"/>
            <a:chOff x="1011380" y="1371599"/>
            <a:chExt cx="842905" cy="1828801"/>
          </a:xfrm>
        </p:grpSpPr>
        <p:sp>
          <p:nvSpPr>
            <p:cNvPr id="51" name="Freeform: Shape 50">
              <a:extLst>
                <a:ext uri="{FF2B5EF4-FFF2-40B4-BE49-F238E27FC236}">
                  <a16:creationId xmlns:a16="http://schemas.microsoft.com/office/drawing/2014/main" id="{F9F12B20-FC1A-4C84-8A13-709EEE862746}"/>
                </a:ext>
              </a:extLst>
            </p:cNvPr>
            <p:cNvSpPr/>
            <p:nvPr/>
          </p:nvSpPr>
          <p:spPr>
            <a:xfrm>
              <a:off x="1011380" y="2033881"/>
              <a:ext cx="842905" cy="1166519"/>
            </a:xfrm>
            <a:custGeom>
              <a:avLst/>
              <a:gdLst>
                <a:gd name="connsiteX0" fmla="*/ 775855 w 1551710"/>
                <a:gd name="connsiteY0" fmla="*/ 0 h 2147454"/>
                <a:gd name="connsiteX1" fmla="*/ 1551710 w 1551710"/>
                <a:gd name="connsiteY1" fmla="*/ 775855 h 2147454"/>
                <a:gd name="connsiteX2" fmla="*/ 1209643 w 1551710"/>
                <a:gd name="connsiteY2" fmla="*/ 1419206 h 2147454"/>
                <a:gd name="connsiteX3" fmla="*/ 1084068 w 1551710"/>
                <a:gd name="connsiteY3" fmla="*/ 1487366 h 2147454"/>
                <a:gd name="connsiteX4" fmla="*/ 1466919 w 1551710"/>
                <a:gd name="connsiteY4" fmla="*/ 2147454 h 2147454"/>
                <a:gd name="connsiteX5" fmla="*/ 84789 w 1551710"/>
                <a:gd name="connsiteY5" fmla="*/ 2147454 h 2147454"/>
                <a:gd name="connsiteX6" fmla="*/ 467641 w 1551710"/>
                <a:gd name="connsiteY6" fmla="*/ 1487366 h 2147454"/>
                <a:gd name="connsiteX7" fmla="*/ 342067 w 1551710"/>
                <a:gd name="connsiteY7" fmla="*/ 1419206 h 2147454"/>
                <a:gd name="connsiteX8" fmla="*/ 0 w 1551710"/>
                <a:gd name="connsiteY8" fmla="*/ 775855 h 2147454"/>
                <a:gd name="connsiteX9" fmla="*/ 775855 w 1551710"/>
                <a:gd name="connsiteY9" fmla="*/ 0 h 2147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1710" h="2147454">
                  <a:moveTo>
                    <a:pt x="775855" y="0"/>
                  </a:moveTo>
                  <a:cubicBezTo>
                    <a:pt x="1204348" y="0"/>
                    <a:pt x="1551710" y="347362"/>
                    <a:pt x="1551710" y="775855"/>
                  </a:cubicBezTo>
                  <a:cubicBezTo>
                    <a:pt x="1551710" y="1043663"/>
                    <a:pt x="1416022" y="1279780"/>
                    <a:pt x="1209643" y="1419206"/>
                  </a:cubicBezTo>
                  <a:lnTo>
                    <a:pt x="1084068" y="1487366"/>
                  </a:lnTo>
                  <a:lnTo>
                    <a:pt x="1466919" y="2147454"/>
                  </a:lnTo>
                  <a:lnTo>
                    <a:pt x="84789" y="2147454"/>
                  </a:lnTo>
                  <a:lnTo>
                    <a:pt x="467641" y="1487366"/>
                  </a:lnTo>
                  <a:lnTo>
                    <a:pt x="342067" y="1419206"/>
                  </a:lnTo>
                  <a:cubicBezTo>
                    <a:pt x="135688" y="1279780"/>
                    <a:pt x="0" y="1043663"/>
                    <a:pt x="0" y="775855"/>
                  </a:cubicBezTo>
                  <a:cubicBezTo>
                    <a:pt x="0" y="347362"/>
                    <a:pt x="347362" y="0"/>
                    <a:pt x="775855" y="0"/>
                  </a:cubicBezTo>
                  <a:close/>
                </a:path>
              </a:pathLst>
            </a:custGeom>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GB" dirty="0"/>
                <a:t>1</a:t>
              </a:r>
            </a:p>
          </p:txBody>
        </p:sp>
        <p:sp>
          <p:nvSpPr>
            <p:cNvPr id="52" name="Smiley Face 51">
              <a:extLst>
                <a:ext uri="{FF2B5EF4-FFF2-40B4-BE49-F238E27FC236}">
                  <a16:creationId xmlns:a16="http://schemas.microsoft.com/office/drawing/2014/main" id="{361DA498-9F2E-0F97-200E-9AD93FB6D81C}"/>
                </a:ext>
              </a:extLst>
            </p:cNvPr>
            <p:cNvSpPr/>
            <p:nvPr/>
          </p:nvSpPr>
          <p:spPr>
            <a:xfrm>
              <a:off x="1101691" y="1371599"/>
              <a:ext cx="662282" cy="662282"/>
            </a:xfrm>
            <a:prstGeom prst="smileyFac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527959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15B4F-8028-F919-42C1-C82EC9E6328A}"/>
              </a:ext>
            </a:extLst>
          </p:cNvPr>
          <p:cNvSpPr>
            <a:spLocks noGrp="1"/>
          </p:cNvSpPr>
          <p:nvPr>
            <p:ph type="title"/>
          </p:nvPr>
        </p:nvSpPr>
        <p:spPr/>
        <p:txBody>
          <a:bodyPr>
            <a:normAutofit fontScale="90000"/>
          </a:bodyPr>
          <a:lstStyle/>
          <a:p>
            <a:endParaRPr lang="en-GB"/>
          </a:p>
        </p:txBody>
      </p:sp>
      <p:sp>
        <p:nvSpPr>
          <p:cNvPr id="3" name="Text Placeholder 2">
            <a:extLst>
              <a:ext uri="{FF2B5EF4-FFF2-40B4-BE49-F238E27FC236}">
                <a16:creationId xmlns:a16="http://schemas.microsoft.com/office/drawing/2014/main" id="{EA6194FC-F042-A83B-6A73-406BD0197393}"/>
              </a:ext>
            </a:extLst>
          </p:cNvPr>
          <p:cNvSpPr>
            <a:spLocks noGrp="1"/>
          </p:cNvSpPr>
          <p:nvPr>
            <p:ph type="body" sz="quarter" idx="13"/>
          </p:nvPr>
        </p:nvSpPr>
        <p:spPr/>
        <p:txBody>
          <a:bodyPr>
            <a:normAutofit fontScale="47500" lnSpcReduction="20000"/>
          </a:bodyPr>
          <a:lstStyle/>
          <a:p>
            <a:endParaRPr lang="en-GB"/>
          </a:p>
        </p:txBody>
      </p:sp>
      <p:sp>
        <p:nvSpPr>
          <p:cNvPr id="4" name="Content Placeholder 3">
            <a:extLst>
              <a:ext uri="{FF2B5EF4-FFF2-40B4-BE49-F238E27FC236}">
                <a16:creationId xmlns:a16="http://schemas.microsoft.com/office/drawing/2014/main" id="{ABF7D70C-D38B-A338-DE1A-9CDBF7CD9A68}"/>
              </a:ext>
            </a:extLst>
          </p:cNvPr>
          <p:cNvSpPr>
            <a:spLocks noGrp="1"/>
          </p:cNvSpPr>
          <p:nvPr>
            <p:ph sz="quarter" idx="16"/>
          </p:nvPr>
        </p:nvSpPr>
        <p:spPr/>
        <p:txBody>
          <a:bodyPr/>
          <a:lstStyle/>
          <a:p>
            <a:endParaRPr lang="en-GB" dirty="0"/>
          </a:p>
        </p:txBody>
      </p:sp>
      <p:sp>
        <p:nvSpPr>
          <p:cNvPr id="6" name="Flowchart: Decision 5">
            <a:extLst>
              <a:ext uri="{FF2B5EF4-FFF2-40B4-BE49-F238E27FC236}">
                <a16:creationId xmlns:a16="http://schemas.microsoft.com/office/drawing/2014/main" id="{A7D46DC8-141F-5DD3-8421-EA7114E2830D}"/>
              </a:ext>
            </a:extLst>
          </p:cNvPr>
          <p:cNvSpPr/>
          <p:nvPr/>
        </p:nvSpPr>
        <p:spPr>
          <a:xfrm>
            <a:off x="1787236" y="3064948"/>
            <a:ext cx="3255819" cy="2061233"/>
          </a:xfrm>
          <a:prstGeom prst="flowChartDecisi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dirty="0"/>
              <a:t>All applications received?</a:t>
            </a:r>
          </a:p>
        </p:txBody>
      </p:sp>
      <p:sp>
        <p:nvSpPr>
          <p:cNvPr id="7" name="Flowchart: Multidocument 6">
            <a:extLst>
              <a:ext uri="{FF2B5EF4-FFF2-40B4-BE49-F238E27FC236}">
                <a16:creationId xmlns:a16="http://schemas.microsoft.com/office/drawing/2014/main" id="{CB8E0202-6B20-2695-CCEF-BDFAC8C40C16}"/>
              </a:ext>
            </a:extLst>
          </p:cNvPr>
          <p:cNvSpPr/>
          <p:nvPr/>
        </p:nvSpPr>
        <p:spPr>
          <a:xfrm>
            <a:off x="2563090" y="1436072"/>
            <a:ext cx="1981200" cy="1233055"/>
          </a:xfrm>
          <a:prstGeom prst="flowChartMultidocumen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Receive applications</a:t>
            </a:r>
          </a:p>
        </p:txBody>
      </p:sp>
      <p:sp>
        <p:nvSpPr>
          <p:cNvPr id="8" name="Flowchart: Predefined Process 7">
            <a:extLst>
              <a:ext uri="{FF2B5EF4-FFF2-40B4-BE49-F238E27FC236}">
                <a16:creationId xmlns:a16="http://schemas.microsoft.com/office/drawing/2014/main" id="{75846F43-9D1F-66C4-750F-E23AC538AE73}"/>
              </a:ext>
            </a:extLst>
          </p:cNvPr>
          <p:cNvSpPr/>
          <p:nvPr/>
        </p:nvSpPr>
        <p:spPr>
          <a:xfrm>
            <a:off x="6156672" y="2669127"/>
            <a:ext cx="1920527" cy="1233055"/>
          </a:xfrm>
          <a:prstGeom prst="flowChartPredefinedProcess">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Collect more apps</a:t>
            </a:r>
          </a:p>
        </p:txBody>
      </p:sp>
      <p:sp>
        <p:nvSpPr>
          <p:cNvPr id="9" name="Flowchart: Terminator 8">
            <a:extLst>
              <a:ext uri="{FF2B5EF4-FFF2-40B4-BE49-F238E27FC236}">
                <a16:creationId xmlns:a16="http://schemas.microsoft.com/office/drawing/2014/main" id="{25D2D90D-19BD-F256-2F9B-056594B189BC}"/>
              </a:ext>
            </a:extLst>
          </p:cNvPr>
          <p:cNvSpPr/>
          <p:nvPr/>
        </p:nvSpPr>
        <p:spPr>
          <a:xfrm>
            <a:off x="2238287" y="5645672"/>
            <a:ext cx="2355274" cy="858982"/>
          </a:xfrm>
          <a:prstGeom prst="flowChartTerminator">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Process</a:t>
            </a:r>
          </a:p>
        </p:txBody>
      </p:sp>
      <p:cxnSp>
        <p:nvCxnSpPr>
          <p:cNvPr id="11" name="Connector: Elbow 10">
            <a:extLst>
              <a:ext uri="{FF2B5EF4-FFF2-40B4-BE49-F238E27FC236}">
                <a16:creationId xmlns:a16="http://schemas.microsoft.com/office/drawing/2014/main" id="{4CB553DB-8952-9C5F-E11D-4E1871413BD1}"/>
              </a:ext>
            </a:extLst>
          </p:cNvPr>
          <p:cNvCxnSpPr>
            <a:cxnSpLocks/>
            <a:stCxn id="7" idx="2"/>
            <a:endCxn id="6" idx="0"/>
          </p:cNvCxnSpPr>
          <p:nvPr/>
        </p:nvCxnSpPr>
        <p:spPr>
          <a:xfrm rot="5400000">
            <a:off x="3194277" y="2843301"/>
            <a:ext cx="442517" cy="777"/>
          </a:xfrm>
          <a:prstGeom prst="bentConnector3">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5" name="Connector: Elbow 14">
            <a:extLst>
              <a:ext uri="{FF2B5EF4-FFF2-40B4-BE49-F238E27FC236}">
                <a16:creationId xmlns:a16="http://schemas.microsoft.com/office/drawing/2014/main" id="{30F09EFA-BD2D-DC5E-1235-3C34D223AA14}"/>
              </a:ext>
            </a:extLst>
          </p:cNvPr>
          <p:cNvCxnSpPr>
            <a:cxnSpLocks/>
            <a:stCxn id="6" idx="2"/>
            <a:endCxn id="9" idx="0"/>
          </p:cNvCxnSpPr>
          <p:nvPr/>
        </p:nvCxnSpPr>
        <p:spPr>
          <a:xfrm rot="16200000" flipH="1">
            <a:off x="3155790" y="5385537"/>
            <a:ext cx="519491" cy="778"/>
          </a:xfrm>
          <a:prstGeom prst="bentConnector3">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8" name="Connector: Elbow 17">
            <a:extLst>
              <a:ext uri="{FF2B5EF4-FFF2-40B4-BE49-F238E27FC236}">
                <a16:creationId xmlns:a16="http://schemas.microsoft.com/office/drawing/2014/main" id="{7765D9A8-75A3-B1CE-FA8F-70EEB5BDC2A2}"/>
              </a:ext>
            </a:extLst>
          </p:cNvPr>
          <p:cNvCxnSpPr>
            <a:cxnSpLocks/>
            <a:stCxn id="6" idx="3"/>
            <a:endCxn id="8" idx="2"/>
          </p:cNvCxnSpPr>
          <p:nvPr/>
        </p:nvCxnSpPr>
        <p:spPr>
          <a:xfrm flipV="1">
            <a:off x="5043055" y="3902182"/>
            <a:ext cx="2073881" cy="193383"/>
          </a:xfrm>
          <a:prstGeom prst="bentConnector2">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0" name="Connector: Elbow 19">
            <a:extLst>
              <a:ext uri="{FF2B5EF4-FFF2-40B4-BE49-F238E27FC236}">
                <a16:creationId xmlns:a16="http://schemas.microsoft.com/office/drawing/2014/main" id="{5BDD651B-871A-F3D1-E81D-FD1A18F9E505}"/>
              </a:ext>
            </a:extLst>
          </p:cNvPr>
          <p:cNvCxnSpPr>
            <a:stCxn id="8" idx="0"/>
            <a:endCxn id="7" idx="3"/>
          </p:cNvCxnSpPr>
          <p:nvPr/>
        </p:nvCxnSpPr>
        <p:spPr>
          <a:xfrm rot="16200000" flipV="1">
            <a:off x="5522350" y="1074541"/>
            <a:ext cx="616527" cy="2572646"/>
          </a:xfrm>
          <a:prstGeom prst="bentConnector2">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A7ED8945-2208-A271-759B-05D88C95FFBC}"/>
              </a:ext>
            </a:extLst>
          </p:cNvPr>
          <p:cNvSpPr/>
          <p:nvPr/>
        </p:nvSpPr>
        <p:spPr>
          <a:xfrm>
            <a:off x="4978560" y="3597091"/>
            <a:ext cx="734290" cy="40178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dirty="0"/>
              <a:t>No</a:t>
            </a:r>
          </a:p>
        </p:txBody>
      </p:sp>
      <p:sp>
        <p:nvSpPr>
          <p:cNvPr id="28" name="Rectangle 27">
            <a:extLst>
              <a:ext uri="{FF2B5EF4-FFF2-40B4-BE49-F238E27FC236}">
                <a16:creationId xmlns:a16="http://schemas.microsoft.com/office/drawing/2014/main" id="{14D1C54F-2BEA-0E8E-BD2C-B7DA3F97368B}"/>
              </a:ext>
            </a:extLst>
          </p:cNvPr>
          <p:cNvSpPr/>
          <p:nvPr/>
        </p:nvSpPr>
        <p:spPr>
          <a:xfrm>
            <a:off x="3605588" y="5112325"/>
            <a:ext cx="734290" cy="40178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dirty="0"/>
              <a:t>Yes</a:t>
            </a:r>
          </a:p>
        </p:txBody>
      </p:sp>
    </p:spTree>
    <p:extLst>
      <p:ext uri="{BB962C8B-B14F-4D97-AF65-F5344CB8AC3E}">
        <p14:creationId xmlns:p14="http://schemas.microsoft.com/office/powerpoint/2010/main" val="23675405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923189-1F7F-2A0E-5C8B-6506E900BA66}"/>
              </a:ext>
            </a:extLst>
          </p:cNvPr>
          <p:cNvSpPr>
            <a:spLocks noGrp="1"/>
          </p:cNvSpPr>
          <p:nvPr>
            <p:ph type="title"/>
          </p:nvPr>
        </p:nvSpPr>
        <p:spPr/>
        <p:txBody>
          <a:bodyPr>
            <a:normAutofit fontScale="90000"/>
          </a:bodyPr>
          <a:lstStyle/>
          <a:p>
            <a:endParaRPr lang="en-GB"/>
          </a:p>
        </p:txBody>
      </p:sp>
      <p:sp>
        <p:nvSpPr>
          <p:cNvPr id="3" name="Text Placeholder 2">
            <a:extLst>
              <a:ext uri="{FF2B5EF4-FFF2-40B4-BE49-F238E27FC236}">
                <a16:creationId xmlns:a16="http://schemas.microsoft.com/office/drawing/2014/main" id="{F7AA73F9-BC71-9E0E-699D-3E338F9FDFE0}"/>
              </a:ext>
            </a:extLst>
          </p:cNvPr>
          <p:cNvSpPr>
            <a:spLocks noGrp="1"/>
          </p:cNvSpPr>
          <p:nvPr>
            <p:ph type="body" sz="quarter" idx="13"/>
          </p:nvPr>
        </p:nvSpPr>
        <p:spPr/>
        <p:txBody>
          <a:bodyPr>
            <a:normAutofit fontScale="47500" lnSpcReduction="20000"/>
          </a:bodyPr>
          <a:lstStyle/>
          <a:p>
            <a:endParaRPr lang="en-GB"/>
          </a:p>
        </p:txBody>
      </p:sp>
      <p:graphicFrame>
        <p:nvGraphicFramePr>
          <p:cNvPr id="11" name="Content Placeholder 10">
            <a:extLst>
              <a:ext uri="{FF2B5EF4-FFF2-40B4-BE49-F238E27FC236}">
                <a16:creationId xmlns:a16="http://schemas.microsoft.com/office/drawing/2014/main" id="{C245EF2D-3737-0980-5C37-D1E74B854A7F}"/>
              </a:ext>
            </a:extLst>
          </p:cNvPr>
          <p:cNvGraphicFramePr>
            <a:graphicFrameLocks noGrp="1"/>
          </p:cNvGraphicFramePr>
          <p:nvPr>
            <p:ph sz="quarter" idx="16"/>
            <p:extLst>
              <p:ext uri="{D42A27DB-BD31-4B8C-83A1-F6EECF244321}">
                <p14:modId xmlns:p14="http://schemas.microsoft.com/office/powerpoint/2010/main" val="3438430967"/>
              </p:ext>
            </p:extLst>
          </p:nvPr>
        </p:nvGraphicFramePr>
        <p:xfrm>
          <a:off x="720725" y="1223963"/>
          <a:ext cx="9251950" cy="54006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59444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70702-FBD5-C6EA-3355-F710E6AAF22A}"/>
              </a:ext>
            </a:extLst>
          </p:cNvPr>
          <p:cNvSpPr>
            <a:spLocks noGrp="1"/>
          </p:cNvSpPr>
          <p:nvPr>
            <p:ph type="title"/>
          </p:nvPr>
        </p:nvSpPr>
        <p:spPr/>
        <p:txBody>
          <a:bodyPr>
            <a:normAutofit fontScale="90000"/>
          </a:bodyPr>
          <a:lstStyle/>
          <a:p>
            <a:endParaRPr lang="en-GB"/>
          </a:p>
        </p:txBody>
      </p:sp>
      <p:sp>
        <p:nvSpPr>
          <p:cNvPr id="3" name="Text Placeholder 2">
            <a:extLst>
              <a:ext uri="{FF2B5EF4-FFF2-40B4-BE49-F238E27FC236}">
                <a16:creationId xmlns:a16="http://schemas.microsoft.com/office/drawing/2014/main" id="{273F5E8A-56D7-4E02-6985-A77F9E49F2EE}"/>
              </a:ext>
            </a:extLst>
          </p:cNvPr>
          <p:cNvSpPr>
            <a:spLocks noGrp="1"/>
          </p:cNvSpPr>
          <p:nvPr>
            <p:ph type="body" sz="quarter" idx="13"/>
          </p:nvPr>
        </p:nvSpPr>
        <p:spPr/>
        <p:txBody>
          <a:bodyPr>
            <a:normAutofit fontScale="47500" lnSpcReduction="20000"/>
          </a:bodyPr>
          <a:lstStyle/>
          <a:p>
            <a:endParaRPr lang="en-GB"/>
          </a:p>
        </p:txBody>
      </p:sp>
      <p:pic>
        <p:nvPicPr>
          <p:cNvPr id="5" name="launch">
            <a:hlinkClick r:id="" action="ppaction://media"/>
            <a:extLst>
              <a:ext uri="{FF2B5EF4-FFF2-40B4-BE49-F238E27FC236}">
                <a16:creationId xmlns:a16="http://schemas.microsoft.com/office/drawing/2014/main" id="{7406E90B-CF15-2DD9-F5EF-FC59A9D9E301}"/>
              </a:ext>
            </a:extLst>
          </p:cNvPr>
          <p:cNvPicPr>
            <a:picLocks noGrp="1" noChangeAspect="1"/>
          </p:cNvPicPr>
          <p:nvPr>
            <p:ph sz="quarter" idx="16"/>
            <a:videoFile r:link="rId2"/>
            <p:extLst>
              <p:ext uri="{DAA4B4D4-6D71-4841-9C94-3DE7FCFB9230}">
                <p14:media xmlns:p14="http://schemas.microsoft.com/office/powerpoint/2010/main" r:embed="rId1"/>
              </p:ext>
            </p:extLst>
          </p:nvPr>
        </p:nvPicPr>
        <p:blipFill>
          <a:blip r:embed="rId4"/>
          <a:stretch>
            <a:fillRect/>
          </a:stretch>
        </p:blipFill>
        <p:spPr>
          <a:xfrm>
            <a:off x="1695450" y="1712913"/>
            <a:ext cx="5513388" cy="4135437"/>
          </a:xfrm>
        </p:spPr>
      </p:pic>
      <p:pic>
        <p:nvPicPr>
          <p:cNvPr id="9" name="Picture 8" descr="A television with a white screen&#10;&#10;AI-generated content may be incorrect.">
            <a:extLst>
              <a:ext uri="{FF2B5EF4-FFF2-40B4-BE49-F238E27FC236}">
                <a16:creationId xmlns:a16="http://schemas.microsoft.com/office/drawing/2014/main" id="{4510A90C-76F3-854E-7302-E80967E310AF}"/>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8134" b="93301" l="7680" r="93301">
                        <a14:foregroundMark x1="14706" y1="9330" x2="8497" y2="37321"/>
                        <a14:foregroundMark x1="8497" y1="37321" x2="7843" y2="56938"/>
                        <a14:foregroundMark x1="7843" y1="56938" x2="12418" y2="81100"/>
                        <a14:foregroundMark x1="12418" y1="81100" x2="27451" y2="85646"/>
                        <a14:foregroundMark x1="27451" y1="85646" x2="60948" y2="87799"/>
                        <a14:foregroundMark x1="60948" y1="87799" x2="73203" y2="86364"/>
                        <a14:foregroundMark x1="73203" y1="86364" x2="83660" y2="76077"/>
                        <a14:foregroundMark x1="83660" y1="76077" x2="86601" y2="51675"/>
                        <a14:foregroundMark x1="86601" y1="51675" x2="80719" y2="25598"/>
                        <a14:foregroundMark x1="80719" y1="25598" x2="71732" y2="19378"/>
                        <a14:foregroundMark x1="71732" y1="19378" x2="14869" y2="11962"/>
                        <a14:foregroundMark x1="15523" y1="9809" x2="58824" y2="8612"/>
                        <a14:foregroundMark x1="58824" y1="8612" x2="83987" y2="9809"/>
                        <a14:foregroundMark x1="83987" y1="9809" x2="87745" y2="17464"/>
                        <a14:foregroundMark x1="87745" y1="17464" x2="87092" y2="72249"/>
                        <a14:foregroundMark x1="92320" y1="76555" x2="92320" y2="18660"/>
                        <a14:foregroundMark x1="92320" y1="18660" x2="91830" y2="15311"/>
                        <a14:foregroundMark x1="81209" y1="9569" x2="87092" y2="9569"/>
                        <a14:foregroundMark x1="87092" y1="9569" x2="91503" y2="9091"/>
                        <a14:foregroundMark x1="92810" y1="8852" x2="93627" y2="22249"/>
                        <a14:foregroundMark x1="83170" y1="92584" x2="83660" y2="84211"/>
                        <a14:foregroundMark x1="17157" y1="93301" x2="17484" y2="90431"/>
                        <a14:foregroundMark x1="31536" y1="12679" x2="45752" y2="13636"/>
                        <a14:foregroundMark x1="45752" y1="13636" x2="64379" y2="11005"/>
                        <a14:foregroundMark x1="64379" y1="11005" x2="68137" y2="11005"/>
                        <a14:foregroundMark x1="86601" y1="90670" x2="86601" y2="90670"/>
                        <a14:foregroundMark x1="88889" y1="90909" x2="88889" y2="90909"/>
                        <a14:foregroundMark x1="89869" y1="90909" x2="89869" y2="90909"/>
                        <a14:foregroundMark x1="91667" y1="91388" x2="91667" y2="91388"/>
                        <a14:backgroundMark x1="35458" y1="33493" x2="34967" y2="51675"/>
                        <a14:backgroundMark x1="34967" y1="51675" x2="55882" y2="44976"/>
                        <a14:backgroundMark x1="55882" y1="44976" x2="57843" y2="39474"/>
                      </a14:backgroundRemoval>
                    </a14:imgEffect>
                  </a14:imgLayer>
                </a14:imgProps>
              </a:ext>
              <a:ext uri="{28A0092B-C50C-407E-A947-70E740481C1C}">
                <a14:useLocalDpi xmlns:a14="http://schemas.microsoft.com/office/drawing/2010/main"/>
              </a:ext>
            </a:extLst>
          </a:blip>
          <a:stretch>
            <a:fillRect/>
          </a:stretch>
        </p:blipFill>
        <p:spPr>
          <a:xfrm>
            <a:off x="516799" y="576000"/>
            <a:ext cx="9119613" cy="6228755"/>
          </a:xfrm>
          <a:prstGeom prst="rect">
            <a:avLst/>
          </a:prstGeom>
        </p:spPr>
      </p:pic>
    </p:spTree>
    <p:extLst>
      <p:ext uri="{BB962C8B-B14F-4D97-AF65-F5344CB8AC3E}">
        <p14:creationId xmlns:p14="http://schemas.microsoft.com/office/powerpoint/2010/main" val="41769659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416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802A20-94D9-88D4-5D22-3311550FA3FB}"/>
              </a:ext>
            </a:extLst>
          </p:cNvPr>
          <p:cNvSpPr>
            <a:spLocks noGrp="1"/>
          </p:cNvSpPr>
          <p:nvPr>
            <p:ph type="title"/>
          </p:nvPr>
        </p:nvSpPr>
        <p:spPr>
          <a:xfrm>
            <a:off x="712893" y="194394"/>
            <a:ext cx="7423298" cy="715254"/>
          </a:xfrm>
        </p:spPr>
        <p:txBody>
          <a:bodyPr>
            <a:normAutofit/>
          </a:bodyPr>
          <a:lstStyle/>
          <a:p>
            <a:pPr lvl="0"/>
            <a:r>
              <a:rPr lang="en-US"/>
              <a:t>Continents</a:t>
            </a:r>
            <a:endParaRPr lang="en-GB"/>
          </a:p>
        </p:txBody>
      </p:sp>
      <p:sp>
        <p:nvSpPr>
          <p:cNvPr id="3" name="Subtitle 2">
            <a:extLst>
              <a:ext uri="{FF2B5EF4-FFF2-40B4-BE49-F238E27FC236}">
                <a16:creationId xmlns:a16="http://schemas.microsoft.com/office/drawing/2014/main" id="{EF4652AA-9D6A-937C-E405-7EC956921A6A}"/>
              </a:ext>
            </a:extLst>
          </p:cNvPr>
          <p:cNvSpPr>
            <a:spLocks noGrp="1"/>
          </p:cNvSpPr>
          <p:nvPr>
            <p:ph idx="1"/>
          </p:nvPr>
        </p:nvSpPr>
        <p:spPr>
          <a:xfrm>
            <a:off x="712892" y="998483"/>
            <a:ext cx="7423299" cy="5662400"/>
          </a:xfrm>
        </p:spPr>
        <p:txBody>
          <a:bodyPr/>
          <a:lstStyle/>
          <a:p>
            <a:pPr lvl="0"/>
            <a:r>
              <a:rPr lang="en-US" dirty="0"/>
              <a:t>Europe</a:t>
            </a:r>
            <a:endParaRPr lang="en-GB" dirty="0"/>
          </a:p>
          <a:p>
            <a:pPr lvl="0"/>
            <a:r>
              <a:rPr lang="en-US" dirty="0"/>
              <a:t>Asia</a:t>
            </a:r>
            <a:endParaRPr lang="en-GB" dirty="0"/>
          </a:p>
          <a:p>
            <a:pPr lvl="0"/>
            <a:r>
              <a:rPr lang="en-US" dirty="0"/>
              <a:t>Americas</a:t>
            </a:r>
            <a:endParaRPr lang="en-GB" dirty="0"/>
          </a:p>
          <a:p>
            <a:pPr lvl="0"/>
            <a:r>
              <a:rPr lang="en-US" dirty="0"/>
              <a:t>Africa</a:t>
            </a:r>
            <a:endParaRPr lang="en-GB" dirty="0"/>
          </a:p>
        </p:txBody>
      </p:sp>
    </p:spTree>
    <p:extLst>
      <p:ext uri="{BB962C8B-B14F-4D97-AF65-F5344CB8AC3E}">
        <p14:creationId xmlns:p14="http://schemas.microsoft.com/office/powerpoint/2010/main" val="2701917186"/>
      </p:ext>
    </p:extLst>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31163-7DCD-4DD2-757A-D7E9212BA25A}"/>
              </a:ext>
            </a:extLst>
          </p:cNvPr>
          <p:cNvSpPr>
            <a:spLocks noGrp="1"/>
          </p:cNvSpPr>
          <p:nvPr>
            <p:ph type="title"/>
          </p:nvPr>
        </p:nvSpPr>
        <p:spPr>
          <a:xfrm>
            <a:off x="712893" y="194394"/>
            <a:ext cx="7423298" cy="715254"/>
          </a:xfrm>
        </p:spPr>
        <p:txBody>
          <a:bodyPr>
            <a:normAutofit/>
          </a:bodyPr>
          <a:lstStyle/>
          <a:p>
            <a:pPr lvl="0"/>
            <a:r>
              <a:rPr lang="en-US"/>
              <a:t>Europe</a:t>
            </a:r>
            <a:endParaRPr lang="en-GB"/>
          </a:p>
        </p:txBody>
      </p:sp>
      <p:sp>
        <p:nvSpPr>
          <p:cNvPr id="3" name="Subtitle 2">
            <a:extLst>
              <a:ext uri="{FF2B5EF4-FFF2-40B4-BE49-F238E27FC236}">
                <a16:creationId xmlns:a16="http://schemas.microsoft.com/office/drawing/2014/main" id="{DA330C57-6F73-A2FD-DDF8-A01DF05B794B}"/>
              </a:ext>
            </a:extLst>
          </p:cNvPr>
          <p:cNvSpPr>
            <a:spLocks noGrp="1"/>
          </p:cNvSpPr>
          <p:nvPr>
            <p:ph idx="1"/>
          </p:nvPr>
        </p:nvSpPr>
        <p:spPr>
          <a:xfrm>
            <a:off x="712892" y="998483"/>
            <a:ext cx="7423299" cy="5662400"/>
          </a:xfrm>
        </p:spPr>
        <p:txBody>
          <a:bodyPr/>
          <a:lstStyle/>
          <a:p>
            <a:pPr lvl="0"/>
            <a:r>
              <a:rPr lang="en-US" dirty="0"/>
              <a:t>Europe</a:t>
            </a:r>
          </a:p>
          <a:p>
            <a:pPr lvl="1"/>
            <a:r>
              <a:rPr lang="en-US" dirty="0"/>
              <a:t>UK</a:t>
            </a:r>
            <a:endParaRPr lang="en-GB" dirty="0"/>
          </a:p>
          <a:p>
            <a:pPr lvl="1"/>
            <a:r>
              <a:rPr lang="en-US" dirty="0"/>
              <a:t>France</a:t>
            </a:r>
            <a:endParaRPr lang="en-GB" dirty="0"/>
          </a:p>
          <a:p>
            <a:pPr lvl="1"/>
            <a:r>
              <a:rPr lang="en-US" dirty="0"/>
              <a:t>Germany</a:t>
            </a:r>
            <a:endParaRPr lang="en-GB" dirty="0"/>
          </a:p>
          <a:p>
            <a:pPr lvl="1"/>
            <a:r>
              <a:rPr lang="en-US" dirty="0"/>
              <a:t>Ireland</a:t>
            </a:r>
            <a:endParaRPr lang="en-GB" dirty="0"/>
          </a:p>
          <a:p>
            <a:pPr lvl="1"/>
            <a:r>
              <a:rPr lang="en-US" dirty="0"/>
              <a:t>Spain</a:t>
            </a:r>
            <a:endParaRPr lang="en-GB" dirty="0"/>
          </a:p>
        </p:txBody>
      </p:sp>
      <p:graphicFrame>
        <p:nvGraphicFramePr>
          <p:cNvPr id="6" name="Content Placeholder 5">
            <a:extLst>
              <a:ext uri="{FF2B5EF4-FFF2-40B4-BE49-F238E27FC236}">
                <a16:creationId xmlns:a16="http://schemas.microsoft.com/office/drawing/2014/main" id="{B96630E8-B778-F835-0CB7-7CC46E17867C}"/>
              </a:ext>
            </a:extLst>
          </p:cNvPr>
          <p:cNvGraphicFramePr>
            <a:graphicFrameLocks noGrp="1"/>
          </p:cNvGraphicFramePr>
          <p:nvPr>
            <p:ph sz="quarter" idx="4294967295"/>
            <p:extLst>
              <p:ext uri="{D42A27DB-BD31-4B8C-83A1-F6EECF244321}">
                <p14:modId xmlns:p14="http://schemas.microsoft.com/office/powerpoint/2010/main" val="3064699409"/>
              </p:ext>
            </p:extLst>
          </p:nvPr>
        </p:nvGraphicFramePr>
        <p:xfrm>
          <a:off x="4307507" y="1129345"/>
          <a:ext cx="4319587" cy="54006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273763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graphicEl>
                                              <a:dgm id="{DE979DF2-1C56-466F-8321-D2A11BCFB634}"/>
                                            </p:graphicEl>
                                          </p:spTgt>
                                        </p:tgtEl>
                                        <p:attrNameLst>
                                          <p:attrName>style.visibility</p:attrName>
                                        </p:attrNameLst>
                                      </p:cBhvr>
                                      <p:to>
                                        <p:strVal val="visible"/>
                                      </p:to>
                                    </p:set>
                                    <p:animEffect transition="in" filter="fade">
                                      <p:cBhvr>
                                        <p:cTn id="10" dur="500"/>
                                        <p:tgtEl>
                                          <p:spTgt spid="6">
                                            <p:graphicEl>
                                              <a:dgm id="{DE979DF2-1C56-466F-8321-D2A11BCFB634}"/>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graphicEl>
                                              <a:dgm id="{EE13EB13-8282-4891-A93C-33F306C68D2D}"/>
                                            </p:graphicEl>
                                          </p:spTgt>
                                        </p:tgtEl>
                                        <p:attrNameLst>
                                          <p:attrName>style.visibility</p:attrName>
                                        </p:attrNameLst>
                                      </p:cBhvr>
                                      <p:to>
                                        <p:strVal val="visible"/>
                                      </p:to>
                                    </p:set>
                                    <p:animEffect transition="in" filter="fade">
                                      <p:cBhvr>
                                        <p:cTn id="18" dur="500"/>
                                        <p:tgtEl>
                                          <p:spTgt spid="6">
                                            <p:graphicEl>
                                              <a:dgm id="{EE13EB13-8282-4891-A93C-33F306C68D2D}"/>
                                            </p:graphic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graphicEl>
                                              <a:dgm id="{DC851F18-5EE1-4E70-B2F2-A20E36C30ABA}"/>
                                            </p:graphicEl>
                                          </p:spTgt>
                                        </p:tgtEl>
                                        <p:attrNameLst>
                                          <p:attrName>style.visibility</p:attrName>
                                        </p:attrNameLst>
                                      </p:cBhvr>
                                      <p:to>
                                        <p:strVal val="visible"/>
                                      </p:to>
                                    </p:set>
                                    <p:animEffect transition="in" filter="fade">
                                      <p:cBhvr>
                                        <p:cTn id="21" dur="500"/>
                                        <p:tgtEl>
                                          <p:spTgt spid="6">
                                            <p:graphicEl>
                                              <a:dgm id="{DC851F18-5EE1-4E70-B2F2-A20E36C30ABA}"/>
                                            </p:graphic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500"/>
                                        <p:tgtEl>
                                          <p:spTgt spid="3">
                                            <p:txEl>
                                              <p:pRg st="2" end="2"/>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graphicEl>
                                              <a:dgm id="{9B6FB359-9E96-4054-BCDA-89F3BAA04513}"/>
                                            </p:graphicEl>
                                          </p:spTgt>
                                        </p:tgtEl>
                                        <p:attrNameLst>
                                          <p:attrName>style.visibility</p:attrName>
                                        </p:attrNameLst>
                                      </p:cBhvr>
                                      <p:to>
                                        <p:strVal val="visible"/>
                                      </p:to>
                                    </p:set>
                                    <p:animEffect transition="in" filter="fade">
                                      <p:cBhvr>
                                        <p:cTn id="29" dur="500"/>
                                        <p:tgtEl>
                                          <p:spTgt spid="6">
                                            <p:graphicEl>
                                              <a:dgm id="{9B6FB359-9E96-4054-BCDA-89F3BAA04513}"/>
                                            </p:graphic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graphicEl>
                                              <a:dgm id="{E99FF398-3423-4FCB-944E-72DEBFA57238}"/>
                                            </p:graphicEl>
                                          </p:spTgt>
                                        </p:tgtEl>
                                        <p:attrNameLst>
                                          <p:attrName>style.visibility</p:attrName>
                                        </p:attrNameLst>
                                      </p:cBhvr>
                                      <p:to>
                                        <p:strVal val="visible"/>
                                      </p:to>
                                    </p:set>
                                    <p:animEffect transition="in" filter="fade">
                                      <p:cBhvr>
                                        <p:cTn id="32" dur="500"/>
                                        <p:tgtEl>
                                          <p:spTgt spid="6">
                                            <p:graphicEl>
                                              <a:dgm id="{E99FF398-3423-4FCB-944E-72DEBFA57238}"/>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Effect transition="in" filter="fade">
                                      <p:cBhvr>
                                        <p:cTn id="37" dur="500"/>
                                        <p:tgtEl>
                                          <p:spTgt spid="3">
                                            <p:txEl>
                                              <p:pRg st="3" end="3"/>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graphicEl>
                                              <a:dgm id="{6603CC66-DAAF-4AEA-AB18-39175A3B76D4}"/>
                                            </p:graphicEl>
                                          </p:spTgt>
                                        </p:tgtEl>
                                        <p:attrNameLst>
                                          <p:attrName>style.visibility</p:attrName>
                                        </p:attrNameLst>
                                      </p:cBhvr>
                                      <p:to>
                                        <p:strVal val="visible"/>
                                      </p:to>
                                    </p:set>
                                    <p:animEffect transition="in" filter="fade">
                                      <p:cBhvr>
                                        <p:cTn id="40" dur="500"/>
                                        <p:tgtEl>
                                          <p:spTgt spid="6">
                                            <p:graphicEl>
                                              <a:dgm id="{6603CC66-DAAF-4AEA-AB18-39175A3B76D4}"/>
                                            </p:graphic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graphicEl>
                                              <a:dgm id="{C7B84B66-1784-4584-A8A4-AE07F1DE63DA}"/>
                                            </p:graphicEl>
                                          </p:spTgt>
                                        </p:tgtEl>
                                        <p:attrNameLst>
                                          <p:attrName>style.visibility</p:attrName>
                                        </p:attrNameLst>
                                      </p:cBhvr>
                                      <p:to>
                                        <p:strVal val="visible"/>
                                      </p:to>
                                    </p:set>
                                    <p:animEffect transition="in" filter="fade">
                                      <p:cBhvr>
                                        <p:cTn id="43" dur="500"/>
                                        <p:tgtEl>
                                          <p:spTgt spid="6">
                                            <p:graphicEl>
                                              <a:dgm id="{C7B84B66-1784-4584-A8A4-AE07F1DE63DA}"/>
                                            </p:graphic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3">
                                            <p:txEl>
                                              <p:pRg st="4" end="4"/>
                                            </p:txEl>
                                          </p:spTgt>
                                        </p:tgtEl>
                                        <p:attrNameLst>
                                          <p:attrName>style.visibility</p:attrName>
                                        </p:attrNameLst>
                                      </p:cBhvr>
                                      <p:to>
                                        <p:strVal val="visible"/>
                                      </p:to>
                                    </p:set>
                                    <p:animEffect transition="in" filter="fade">
                                      <p:cBhvr>
                                        <p:cTn id="48" dur="500"/>
                                        <p:tgtEl>
                                          <p:spTgt spid="3">
                                            <p:txEl>
                                              <p:pRg st="4" end="4"/>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6">
                                            <p:graphicEl>
                                              <a:dgm id="{1EFBAE82-572E-49BE-B607-77499C260398}"/>
                                            </p:graphicEl>
                                          </p:spTgt>
                                        </p:tgtEl>
                                        <p:attrNameLst>
                                          <p:attrName>style.visibility</p:attrName>
                                        </p:attrNameLst>
                                      </p:cBhvr>
                                      <p:to>
                                        <p:strVal val="visible"/>
                                      </p:to>
                                    </p:set>
                                    <p:animEffect transition="in" filter="fade">
                                      <p:cBhvr>
                                        <p:cTn id="51" dur="500"/>
                                        <p:tgtEl>
                                          <p:spTgt spid="6">
                                            <p:graphicEl>
                                              <a:dgm id="{1EFBAE82-572E-49BE-B607-77499C260398}"/>
                                            </p:graphic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6">
                                            <p:graphicEl>
                                              <a:dgm id="{C916A43D-6306-408F-B694-F805CA0D40BB}"/>
                                            </p:graphicEl>
                                          </p:spTgt>
                                        </p:tgtEl>
                                        <p:attrNameLst>
                                          <p:attrName>style.visibility</p:attrName>
                                        </p:attrNameLst>
                                      </p:cBhvr>
                                      <p:to>
                                        <p:strVal val="visible"/>
                                      </p:to>
                                    </p:set>
                                    <p:animEffect transition="in" filter="fade">
                                      <p:cBhvr>
                                        <p:cTn id="54" dur="500"/>
                                        <p:tgtEl>
                                          <p:spTgt spid="6">
                                            <p:graphicEl>
                                              <a:dgm id="{C916A43D-6306-408F-B694-F805CA0D40BB}"/>
                                            </p:graphicEl>
                                          </p:spTgt>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3">
                                            <p:txEl>
                                              <p:pRg st="5" end="5"/>
                                            </p:txEl>
                                          </p:spTgt>
                                        </p:tgtEl>
                                        <p:attrNameLst>
                                          <p:attrName>style.visibility</p:attrName>
                                        </p:attrNameLst>
                                      </p:cBhvr>
                                      <p:to>
                                        <p:strVal val="visible"/>
                                      </p:to>
                                    </p:set>
                                    <p:animEffect transition="in" filter="fade">
                                      <p:cBhvr>
                                        <p:cTn id="59" dur="500"/>
                                        <p:tgtEl>
                                          <p:spTgt spid="3">
                                            <p:txEl>
                                              <p:pRg st="5" end="5"/>
                                            </p:txEl>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6">
                                            <p:graphicEl>
                                              <a:dgm id="{61EA0576-90EE-4164-A94C-D7D58BA10A21}"/>
                                            </p:graphicEl>
                                          </p:spTgt>
                                        </p:tgtEl>
                                        <p:attrNameLst>
                                          <p:attrName>style.visibility</p:attrName>
                                        </p:attrNameLst>
                                      </p:cBhvr>
                                      <p:to>
                                        <p:strVal val="visible"/>
                                      </p:to>
                                    </p:set>
                                    <p:animEffect transition="in" filter="fade">
                                      <p:cBhvr>
                                        <p:cTn id="62" dur="500"/>
                                        <p:tgtEl>
                                          <p:spTgt spid="6">
                                            <p:graphicEl>
                                              <a:dgm id="{61EA0576-90EE-4164-A94C-D7D58BA10A21}"/>
                                            </p:graphicEl>
                                          </p:spTgt>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6">
                                            <p:graphicEl>
                                              <a:dgm id="{83B6891F-2F21-4122-88A3-5E5FAF8F567D}"/>
                                            </p:graphicEl>
                                          </p:spTgt>
                                        </p:tgtEl>
                                        <p:attrNameLst>
                                          <p:attrName>style.visibility</p:attrName>
                                        </p:attrNameLst>
                                      </p:cBhvr>
                                      <p:to>
                                        <p:strVal val="visible"/>
                                      </p:to>
                                    </p:set>
                                    <p:animEffect transition="in" filter="fade">
                                      <p:cBhvr>
                                        <p:cTn id="65" dur="500"/>
                                        <p:tgtEl>
                                          <p:spTgt spid="6">
                                            <p:graphicEl>
                                              <a:dgm id="{83B6891F-2F21-4122-88A3-5E5FAF8F567D}"/>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Graphic spid="6" grpId="0" uiExpand="1">
        <p:bldSub>
          <a:bldDgm bld="one"/>
        </p:bldSub>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DD669BC-0F74-1AF5-0799-08E90E9955E8}"/>
              </a:ext>
            </a:extLst>
          </p:cNvPr>
          <p:cNvSpPr>
            <a:spLocks noGrp="1"/>
          </p:cNvSpPr>
          <p:nvPr>
            <p:ph sz="half" idx="1"/>
          </p:nvPr>
        </p:nvSpPr>
        <p:spPr/>
        <p:txBody>
          <a:bodyPr/>
          <a:lstStyle/>
          <a:p>
            <a:pPr lvl="0"/>
            <a:r>
              <a:rPr lang="en-US" dirty="0"/>
              <a:t>North America</a:t>
            </a:r>
            <a:endParaRPr lang="en-GB" dirty="0"/>
          </a:p>
          <a:p>
            <a:pPr lvl="1"/>
            <a:r>
              <a:rPr lang="en-US" dirty="0"/>
              <a:t>USA</a:t>
            </a:r>
            <a:endParaRPr lang="en-GB" dirty="0"/>
          </a:p>
          <a:p>
            <a:pPr lvl="1"/>
            <a:r>
              <a:rPr lang="en-US" dirty="0"/>
              <a:t>Canada</a:t>
            </a:r>
          </a:p>
          <a:p>
            <a:pPr lvl="1"/>
            <a:r>
              <a:rPr lang="en-US" dirty="0"/>
              <a:t>Mexico</a:t>
            </a:r>
            <a:endParaRPr lang="en-GB" dirty="0"/>
          </a:p>
          <a:p>
            <a:pPr lvl="0"/>
            <a:r>
              <a:rPr lang="en-US" dirty="0"/>
              <a:t>Central America</a:t>
            </a:r>
            <a:endParaRPr lang="en-GB" dirty="0"/>
          </a:p>
          <a:p>
            <a:pPr lvl="1"/>
            <a:r>
              <a:rPr lang="en-US" dirty="0"/>
              <a:t>Belize</a:t>
            </a:r>
          </a:p>
          <a:p>
            <a:pPr lvl="1"/>
            <a:r>
              <a:rPr lang="en-US" dirty="0"/>
              <a:t>Costa Rica</a:t>
            </a:r>
          </a:p>
          <a:p>
            <a:pPr lvl="1"/>
            <a:r>
              <a:rPr lang="en-US" dirty="0"/>
              <a:t>El Salvador</a:t>
            </a:r>
          </a:p>
          <a:p>
            <a:pPr lvl="1"/>
            <a:r>
              <a:rPr lang="en-US" dirty="0"/>
              <a:t>Guatemala</a:t>
            </a:r>
          </a:p>
          <a:p>
            <a:pPr lvl="1"/>
            <a:r>
              <a:rPr lang="en-US" dirty="0"/>
              <a:t>Honduras</a:t>
            </a:r>
          </a:p>
          <a:p>
            <a:pPr lvl="1"/>
            <a:r>
              <a:rPr lang="en-US" dirty="0"/>
              <a:t>Nicaragua</a:t>
            </a:r>
          </a:p>
          <a:p>
            <a:pPr lvl="1"/>
            <a:r>
              <a:rPr lang="en-US" dirty="0"/>
              <a:t>Panama</a:t>
            </a:r>
            <a:endParaRPr lang="en-GB" dirty="0"/>
          </a:p>
        </p:txBody>
      </p:sp>
      <p:sp>
        <p:nvSpPr>
          <p:cNvPr id="2" name="Title 1">
            <a:extLst>
              <a:ext uri="{FF2B5EF4-FFF2-40B4-BE49-F238E27FC236}">
                <a16:creationId xmlns:a16="http://schemas.microsoft.com/office/drawing/2014/main" id="{92DE7915-0E3E-1F1D-4A99-C25816EB124A}"/>
              </a:ext>
            </a:extLst>
          </p:cNvPr>
          <p:cNvSpPr>
            <a:spLocks noGrp="1"/>
          </p:cNvSpPr>
          <p:nvPr>
            <p:ph type="title"/>
          </p:nvPr>
        </p:nvSpPr>
        <p:spPr/>
        <p:txBody>
          <a:bodyPr>
            <a:normAutofit/>
          </a:bodyPr>
          <a:lstStyle/>
          <a:p>
            <a:pPr lvl="0"/>
            <a:r>
              <a:rPr lang="en-US" dirty="0"/>
              <a:t>Americas</a:t>
            </a:r>
            <a:endParaRPr lang="en-GB" dirty="0"/>
          </a:p>
        </p:txBody>
      </p:sp>
      <p:sp>
        <p:nvSpPr>
          <p:cNvPr id="21" name="Content Placeholder 20">
            <a:extLst>
              <a:ext uri="{FF2B5EF4-FFF2-40B4-BE49-F238E27FC236}">
                <a16:creationId xmlns:a16="http://schemas.microsoft.com/office/drawing/2014/main" id="{5AF7FCC6-C9A9-BE61-141A-6E65961CFA4B}"/>
              </a:ext>
            </a:extLst>
          </p:cNvPr>
          <p:cNvSpPr>
            <a:spLocks noGrp="1"/>
          </p:cNvSpPr>
          <p:nvPr>
            <p:ph sz="half" idx="14"/>
          </p:nvPr>
        </p:nvSpPr>
        <p:spPr/>
        <p:txBody>
          <a:bodyPr/>
          <a:lstStyle/>
          <a:p>
            <a:pPr lvl="0"/>
            <a:r>
              <a:rPr lang="en-US" dirty="0"/>
              <a:t>South America</a:t>
            </a:r>
            <a:endParaRPr lang="en-GB" dirty="0"/>
          </a:p>
          <a:p>
            <a:pPr lvl="1"/>
            <a:r>
              <a:rPr lang="es-ES" dirty="0"/>
              <a:t>Argentina</a:t>
            </a:r>
          </a:p>
          <a:p>
            <a:pPr lvl="1"/>
            <a:r>
              <a:rPr lang="es-ES" dirty="0"/>
              <a:t>Bolivia</a:t>
            </a:r>
          </a:p>
          <a:p>
            <a:pPr lvl="1"/>
            <a:r>
              <a:rPr lang="es-ES" dirty="0" err="1"/>
              <a:t>Brazil</a:t>
            </a:r>
            <a:endParaRPr lang="es-ES" dirty="0"/>
          </a:p>
          <a:p>
            <a:pPr lvl="1"/>
            <a:r>
              <a:rPr lang="es-ES" dirty="0"/>
              <a:t>Chile</a:t>
            </a:r>
          </a:p>
          <a:p>
            <a:pPr lvl="1"/>
            <a:r>
              <a:rPr lang="es-ES" dirty="0"/>
              <a:t>Colombia</a:t>
            </a:r>
          </a:p>
          <a:p>
            <a:pPr lvl="1"/>
            <a:r>
              <a:rPr lang="es-ES" dirty="0"/>
              <a:t>Ecuador</a:t>
            </a:r>
          </a:p>
          <a:p>
            <a:pPr lvl="1"/>
            <a:r>
              <a:rPr lang="es-ES" dirty="0"/>
              <a:t>Guyana</a:t>
            </a:r>
          </a:p>
          <a:p>
            <a:pPr lvl="1"/>
            <a:r>
              <a:rPr lang="es-ES" dirty="0"/>
              <a:t>Paraguay</a:t>
            </a:r>
          </a:p>
          <a:p>
            <a:pPr lvl="1"/>
            <a:r>
              <a:rPr lang="es-ES" dirty="0" err="1"/>
              <a:t>Peru</a:t>
            </a:r>
            <a:endParaRPr lang="es-ES" dirty="0"/>
          </a:p>
          <a:p>
            <a:pPr lvl="1"/>
            <a:r>
              <a:rPr lang="es-ES" dirty="0" err="1"/>
              <a:t>Suriname</a:t>
            </a:r>
            <a:endParaRPr lang="es-ES" dirty="0"/>
          </a:p>
          <a:p>
            <a:pPr lvl="1"/>
            <a:r>
              <a:rPr lang="es-ES" dirty="0"/>
              <a:t>Uruguay</a:t>
            </a:r>
          </a:p>
          <a:p>
            <a:pPr lvl="1"/>
            <a:r>
              <a:rPr lang="es-ES" dirty="0"/>
              <a:t>Venezuela</a:t>
            </a:r>
            <a:endParaRPr lang="en-GB" dirty="0"/>
          </a:p>
        </p:txBody>
      </p:sp>
      <p:pic>
        <p:nvPicPr>
          <p:cNvPr id="22" name="Content Placeholder 11" descr="A map of the americas&#10;&#10;AI-generated content may be incorrect.">
            <a:extLst>
              <a:ext uri="{FF2B5EF4-FFF2-40B4-BE49-F238E27FC236}">
                <a16:creationId xmlns:a16="http://schemas.microsoft.com/office/drawing/2014/main" id="{E5711A4D-4B06-3580-A446-9AEB583CC835}"/>
              </a:ext>
            </a:extLst>
          </p:cNvPr>
          <p:cNvPicPr>
            <a:picLocks noGrp="1" noChangeAspect="1"/>
          </p:cNvPicPr>
          <p:nvPr>
            <p:ph type="pic" sz="quarter" idx="15"/>
          </p:nvPr>
        </p:nvPicPr>
        <p:blipFill>
          <a:blip r:embed="rId3" cstate="screen">
            <a:clrChange>
              <a:clrFrom>
                <a:srgbClr val="A9D3F9"/>
              </a:clrFrom>
              <a:clrTo>
                <a:srgbClr val="A9D3F9">
                  <a:alpha val="0"/>
                </a:srgbClr>
              </a:clrTo>
            </a:clrChange>
            <a:extLst>
              <a:ext uri="{28A0092B-C50C-407E-A947-70E740481C1C}">
                <a14:useLocalDpi xmlns:a14="http://schemas.microsoft.com/office/drawing/2010/main"/>
              </a:ext>
            </a:extLst>
          </a:blip>
          <a:srcRect l="16538" t="-11663" r="14884" b="-13845"/>
          <a:stretch>
            <a:fillRect/>
          </a:stretch>
        </p:blipFill>
        <p:spPr>
          <a:xfrm>
            <a:off x="3836988" y="998538"/>
            <a:ext cx="3094037" cy="5662612"/>
          </a:xfrm>
        </p:spPr>
      </p:pic>
    </p:spTree>
    <p:extLst>
      <p:ext uri="{BB962C8B-B14F-4D97-AF65-F5344CB8AC3E}">
        <p14:creationId xmlns:p14="http://schemas.microsoft.com/office/powerpoint/2010/main" val="25500683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955CC4-700B-4553-8A16-B2A3D82E2644}"/>
              </a:ext>
            </a:extLst>
          </p:cNvPr>
          <p:cNvSpPr>
            <a:spLocks noGrp="1"/>
          </p:cNvSpPr>
          <p:nvPr>
            <p:ph type="title"/>
          </p:nvPr>
        </p:nvSpPr>
        <p:spPr/>
        <p:txBody>
          <a:bodyPr/>
          <a:lstStyle/>
          <a:p>
            <a:r>
              <a:rPr lang="en-GB"/>
              <a:t>Transport</a:t>
            </a:r>
          </a:p>
        </p:txBody>
      </p:sp>
      <p:sp>
        <p:nvSpPr>
          <p:cNvPr id="3" name="Subtitle 2">
            <a:extLst>
              <a:ext uri="{FF2B5EF4-FFF2-40B4-BE49-F238E27FC236}">
                <a16:creationId xmlns:a16="http://schemas.microsoft.com/office/drawing/2014/main" id="{C17EFA2D-CE8C-4611-83AB-8F7711053D5F}"/>
              </a:ext>
            </a:extLst>
          </p:cNvPr>
          <p:cNvSpPr>
            <a:spLocks noGrp="1"/>
          </p:cNvSpPr>
          <p:nvPr>
            <p:ph type="body" idx="1"/>
          </p:nvPr>
        </p:nvSpPr>
        <p:spPr/>
        <p:txBody>
          <a:bodyPr/>
          <a:lstStyle/>
          <a:p>
            <a:r>
              <a:rPr lang="en-GB"/>
              <a:t>A New Direction</a:t>
            </a:r>
          </a:p>
        </p:txBody>
      </p:sp>
    </p:spTree>
    <p:extLst>
      <p:ext uri="{BB962C8B-B14F-4D97-AF65-F5344CB8AC3E}">
        <p14:creationId xmlns:p14="http://schemas.microsoft.com/office/powerpoint/2010/main" val="2024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F799B-0293-40FA-8129-139817F6E850}"/>
              </a:ext>
            </a:extLst>
          </p:cNvPr>
          <p:cNvSpPr>
            <a:spLocks noGrp="1"/>
          </p:cNvSpPr>
          <p:nvPr>
            <p:ph type="title"/>
          </p:nvPr>
        </p:nvSpPr>
        <p:spPr/>
        <p:txBody>
          <a:bodyPr>
            <a:normAutofit/>
          </a:bodyPr>
          <a:lstStyle/>
          <a:p>
            <a:r>
              <a:rPr lang="en-GB"/>
              <a:t>Personal</a:t>
            </a:r>
          </a:p>
        </p:txBody>
      </p:sp>
      <p:sp>
        <p:nvSpPr>
          <p:cNvPr id="3" name="Content Placeholder 2">
            <a:extLst>
              <a:ext uri="{FF2B5EF4-FFF2-40B4-BE49-F238E27FC236}">
                <a16:creationId xmlns:a16="http://schemas.microsoft.com/office/drawing/2014/main" id="{D0866F35-B4C5-40B8-AD25-74C64FA79F56}"/>
              </a:ext>
            </a:extLst>
          </p:cNvPr>
          <p:cNvSpPr>
            <a:spLocks noGrp="1"/>
          </p:cNvSpPr>
          <p:nvPr>
            <p:ph idx="1"/>
          </p:nvPr>
        </p:nvSpPr>
        <p:spPr/>
        <p:txBody>
          <a:bodyPr/>
          <a:lstStyle/>
          <a:p>
            <a:r>
              <a:rPr lang="en-GB"/>
              <a:t>Electric cars</a:t>
            </a:r>
          </a:p>
          <a:p>
            <a:r>
              <a:rPr lang="en-GB"/>
              <a:t>Solar scooters</a:t>
            </a:r>
          </a:p>
          <a:p>
            <a:r>
              <a:rPr lang="en-GB"/>
              <a:t>Methane copters</a:t>
            </a:r>
          </a:p>
        </p:txBody>
      </p:sp>
    </p:spTree>
    <p:extLst>
      <p:ext uri="{BB962C8B-B14F-4D97-AF65-F5344CB8AC3E}">
        <p14:creationId xmlns:p14="http://schemas.microsoft.com/office/powerpoint/2010/main" val="4147292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2887CE-F92C-4EC9-BE2B-3726595F74CA}"/>
              </a:ext>
            </a:extLst>
          </p:cNvPr>
          <p:cNvSpPr>
            <a:spLocks noGrp="1"/>
          </p:cNvSpPr>
          <p:nvPr>
            <p:ph type="title"/>
          </p:nvPr>
        </p:nvSpPr>
        <p:spPr/>
        <p:txBody>
          <a:bodyPr>
            <a:normAutofit/>
          </a:bodyPr>
          <a:lstStyle/>
          <a:p>
            <a:r>
              <a:rPr lang="en-GB"/>
              <a:t>People Transport</a:t>
            </a:r>
          </a:p>
        </p:txBody>
      </p:sp>
      <p:sp>
        <p:nvSpPr>
          <p:cNvPr id="3" name="Content Placeholder 2">
            <a:extLst>
              <a:ext uri="{FF2B5EF4-FFF2-40B4-BE49-F238E27FC236}">
                <a16:creationId xmlns:a16="http://schemas.microsoft.com/office/drawing/2014/main" id="{5286894B-367A-4BDF-B4D9-168D9BAAB79A}"/>
              </a:ext>
            </a:extLst>
          </p:cNvPr>
          <p:cNvSpPr>
            <a:spLocks noGrp="1"/>
          </p:cNvSpPr>
          <p:nvPr>
            <p:ph idx="1"/>
          </p:nvPr>
        </p:nvSpPr>
        <p:spPr/>
        <p:txBody>
          <a:bodyPr/>
          <a:lstStyle/>
          <a:p>
            <a:r>
              <a:rPr lang="en-GB"/>
              <a:t>Electric shuttles</a:t>
            </a:r>
          </a:p>
          <a:p>
            <a:r>
              <a:rPr lang="en-GB"/>
              <a:t>New age jets</a:t>
            </a:r>
          </a:p>
          <a:p>
            <a:r>
              <a:rPr lang="en-GB"/>
              <a:t>Fuel cell systems</a:t>
            </a:r>
          </a:p>
        </p:txBody>
      </p:sp>
    </p:spTree>
    <p:extLst>
      <p:ext uri="{BB962C8B-B14F-4D97-AF65-F5344CB8AC3E}">
        <p14:creationId xmlns:p14="http://schemas.microsoft.com/office/powerpoint/2010/main" val="36977533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1EEE56-E10D-4BB1-84E7-DA44F79D3C41}"/>
              </a:ext>
            </a:extLst>
          </p:cNvPr>
          <p:cNvSpPr>
            <a:spLocks noGrp="1"/>
          </p:cNvSpPr>
          <p:nvPr>
            <p:ph type="title"/>
          </p:nvPr>
        </p:nvSpPr>
        <p:spPr/>
        <p:txBody>
          <a:bodyPr>
            <a:normAutofit fontScale="90000"/>
          </a:bodyPr>
          <a:lstStyle/>
          <a:p>
            <a:r>
              <a:rPr lang="en-GB"/>
              <a:t>Freight</a:t>
            </a:r>
          </a:p>
        </p:txBody>
      </p:sp>
      <p:sp>
        <p:nvSpPr>
          <p:cNvPr id="4" name="Text Placeholder 3">
            <a:extLst>
              <a:ext uri="{FF2B5EF4-FFF2-40B4-BE49-F238E27FC236}">
                <a16:creationId xmlns:a16="http://schemas.microsoft.com/office/drawing/2014/main" id="{AC0502B8-34A0-6951-C439-1E0EF05AD315}"/>
              </a:ext>
            </a:extLst>
          </p:cNvPr>
          <p:cNvSpPr>
            <a:spLocks noGrp="1"/>
          </p:cNvSpPr>
          <p:nvPr>
            <p:ph type="body" sz="quarter" idx="13"/>
          </p:nvPr>
        </p:nvSpPr>
        <p:spPr/>
        <p:txBody>
          <a:bodyPr>
            <a:normAutofit fontScale="47500" lnSpcReduction="20000"/>
          </a:bodyPr>
          <a:lstStyle/>
          <a:p>
            <a:endParaRPr lang="en-GB"/>
          </a:p>
        </p:txBody>
      </p:sp>
      <p:sp>
        <p:nvSpPr>
          <p:cNvPr id="3" name="Content Placeholder 2">
            <a:extLst>
              <a:ext uri="{FF2B5EF4-FFF2-40B4-BE49-F238E27FC236}">
                <a16:creationId xmlns:a16="http://schemas.microsoft.com/office/drawing/2014/main" id="{CCFFE4E8-791C-4F18-B67F-F7958730124B}"/>
              </a:ext>
            </a:extLst>
          </p:cNvPr>
          <p:cNvSpPr>
            <a:spLocks noGrp="1"/>
          </p:cNvSpPr>
          <p:nvPr>
            <p:ph sz="quarter" idx="16"/>
          </p:nvPr>
        </p:nvSpPr>
        <p:spPr/>
        <p:txBody>
          <a:bodyPr/>
          <a:lstStyle/>
          <a:p>
            <a:r>
              <a:rPr lang="en-GB"/>
              <a:t>Ionic transport depots</a:t>
            </a:r>
          </a:p>
          <a:p>
            <a:r>
              <a:rPr lang="en-GB"/>
              <a:t>Thermal management systems</a:t>
            </a:r>
          </a:p>
          <a:p>
            <a:r>
              <a:rPr lang="en-GB"/>
              <a:t>Logistics engineering</a:t>
            </a:r>
          </a:p>
        </p:txBody>
      </p:sp>
      <p:pic>
        <p:nvPicPr>
          <p:cNvPr id="8" name="Content Placeholder 7" descr="Commercial dock with container cargo ship container storage and crane unloading ship">
            <a:extLst>
              <a:ext uri="{FF2B5EF4-FFF2-40B4-BE49-F238E27FC236}">
                <a16:creationId xmlns:a16="http://schemas.microsoft.com/office/drawing/2014/main" id="{27942731-B204-4DA8-A49F-DE3120429C8F}"/>
              </a:ext>
            </a:extLst>
          </p:cNvPr>
          <p:cNvPicPr>
            <a:picLocks noGrp="1" noChangeAspect="1"/>
          </p:cNvPicPr>
          <p:nvPr>
            <p:ph sz="quarter" idx="17"/>
          </p:nvPr>
        </p:nvPicPr>
        <p:blipFill>
          <a:blip r:embed="rId3" cstate="screen">
            <a:extLst>
              <a:ext uri="{28A0092B-C50C-407E-A947-70E740481C1C}">
                <a14:useLocalDpi xmlns:a14="http://schemas.microsoft.com/office/drawing/2010/main"/>
              </a:ext>
            </a:extLst>
          </a:blip>
          <a:stretch>
            <a:fillRect/>
          </a:stretch>
        </p:blipFill>
        <p:spPr>
          <a:xfrm>
            <a:off x="5635625" y="2710574"/>
            <a:ext cx="4319588" cy="2427453"/>
          </a:xfr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26098326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9387A-5089-4D43-8915-644190C2E9D1}"/>
              </a:ext>
            </a:extLst>
          </p:cNvPr>
          <p:cNvSpPr>
            <a:spLocks noGrp="1"/>
          </p:cNvSpPr>
          <p:nvPr>
            <p:ph type="title"/>
          </p:nvPr>
        </p:nvSpPr>
        <p:spPr/>
        <p:txBody>
          <a:bodyPr>
            <a:normAutofit fontScale="90000"/>
          </a:bodyPr>
          <a:lstStyle/>
          <a:p>
            <a:r>
              <a:rPr lang="en-GB"/>
              <a:t>Future Trends</a:t>
            </a:r>
          </a:p>
        </p:txBody>
      </p:sp>
      <p:sp>
        <p:nvSpPr>
          <p:cNvPr id="4" name="Text Placeholder 3">
            <a:extLst>
              <a:ext uri="{FF2B5EF4-FFF2-40B4-BE49-F238E27FC236}">
                <a16:creationId xmlns:a16="http://schemas.microsoft.com/office/drawing/2014/main" id="{4990CF61-7737-2934-9C1E-F11A4C8762E5}"/>
              </a:ext>
            </a:extLst>
          </p:cNvPr>
          <p:cNvSpPr>
            <a:spLocks noGrp="1"/>
          </p:cNvSpPr>
          <p:nvPr>
            <p:ph type="body" sz="quarter" idx="13"/>
          </p:nvPr>
        </p:nvSpPr>
        <p:spPr/>
        <p:txBody>
          <a:bodyPr>
            <a:normAutofit fontScale="47500" lnSpcReduction="20000"/>
          </a:bodyPr>
          <a:lstStyle/>
          <a:p>
            <a:endParaRPr lang="en-GB"/>
          </a:p>
        </p:txBody>
      </p:sp>
      <p:sp>
        <p:nvSpPr>
          <p:cNvPr id="3" name="Content Placeholder 2">
            <a:extLst>
              <a:ext uri="{FF2B5EF4-FFF2-40B4-BE49-F238E27FC236}">
                <a16:creationId xmlns:a16="http://schemas.microsoft.com/office/drawing/2014/main" id="{18AE5D2F-F6A0-4F79-AB9E-B48F211EE7D7}"/>
              </a:ext>
            </a:extLst>
          </p:cNvPr>
          <p:cNvSpPr>
            <a:spLocks noGrp="1"/>
          </p:cNvSpPr>
          <p:nvPr>
            <p:ph sz="quarter" idx="16"/>
          </p:nvPr>
        </p:nvSpPr>
        <p:spPr/>
        <p:txBody>
          <a:bodyPr/>
          <a:lstStyle/>
          <a:p>
            <a:r>
              <a:rPr lang="en-GB"/>
              <a:t>Hybridisation</a:t>
            </a:r>
          </a:p>
          <a:p>
            <a:r>
              <a:rPr lang="en-GB"/>
              <a:t>Solid oxide technology</a:t>
            </a:r>
          </a:p>
          <a:p>
            <a:r>
              <a:rPr lang="en-GB"/>
              <a:t>Power plant alternatives</a:t>
            </a:r>
          </a:p>
          <a:p>
            <a:endParaRPr lang="en-GB"/>
          </a:p>
        </p:txBody>
      </p:sp>
      <p:pic>
        <p:nvPicPr>
          <p:cNvPr id="8" name="Content Placeholder 7" descr="Abstract pcb board">
            <a:extLst>
              <a:ext uri="{FF2B5EF4-FFF2-40B4-BE49-F238E27FC236}">
                <a16:creationId xmlns:a16="http://schemas.microsoft.com/office/drawing/2014/main" id="{BF518B6A-8AEB-45BF-A8C4-14DDA7AE2668}"/>
              </a:ext>
            </a:extLst>
          </p:cNvPr>
          <p:cNvPicPr>
            <a:picLocks noGrp="1" noChangeAspect="1"/>
          </p:cNvPicPr>
          <p:nvPr>
            <p:ph sz="quarter" idx="17"/>
          </p:nvPr>
        </p:nvPicPr>
        <p:blipFill>
          <a:blip r:embed="rId3" cstate="screen">
            <a:extLst>
              <a:ext uri="{28A0092B-C50C-407E-A947-70E740481C1C}">
                <a14:useLocalDpi xmlns:a14="http://schemas.microsoft.com/office/drawing/2010/main"/>
              </a:ext>
            </a:extLst>
          </a:blip>
          <a:stretch>
            <a:fillRect/>
          </a:stretch>
        </p:blipFill>
        <p:spPr>
          <a:xfrm>
            <a:off x="5635625" y="2484789"/>
            <a:ext cx="4319588" cy="2879022"/>
          </a:xfr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322334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 val="d423616855efe3aaea4b88f3a17e8bc30c6ed26"/>
</p:tagLst>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55EA7CC32458CB48A58BBBB7711AF896" ma:contentTypeVersion="12" ma:contentTypeDescription="Create a new document." ma:contentTypeScope="" ma:versionID="dc2a5c83f209ee755dbf62a15254b325">
  <xsd:schema xmlns:xsd="http://www.w3.org/2001/XMLSchema" xmlns:xs="http://www.w3.org/2001/XMLSchema" xmlns:p="http://schemas.microsoft.com/office/2006/metadata/properties" xmlns:ns2="cfc41c0c-941e-4430-93e5-b5a3df331653" xmlns:ns3="9d3b13a9-62e0-48b7-bd98-6569b634381a" targetNamespace="http://schemas.microsoft.com/office/2006/metadata/properties" ma:root="true" ma:fieldsID="de1ec73b7b5470971adbf266d9a462a5" ns2:_="" ns3:_="">
    <xsd:import namespace="cfc41c0c-941e-4430-93e5-b5a3df331653"/>
    <xsd:import namespace="9d3b13a9-62e0-48b7-bd98-6569b634381a"/>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SearchProperties" minOccurs="0"/>
                <xsd:element ref="ns2:MediaServiceDateTaken" minOccurs="0"/>
                <xsd:element ref="ns2:MediaServiceObjectDetectorVersions"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fc41c0c-941e-4430-93e5-b5a3df331653"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Image Tags" ma:readOnly="false" ma:fieldId="{5cf76f15-5ced-4ddc-b409-7134ff3c332f}" ma:taxonomyMulti="true" ma:sspId="8894bfbe-4643-4bb0-82b4-6e64f4d1d5fe"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ObjectDetectorVersions" ma:index="15" nillable="true" ma:displayName="MediaServiceObjectDetectorVersions" ma:hidden="true" ma:indexed="true" ma:internalName="MediaServiceObjectDetectorVersion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9d3b13a9-62e0-48b7-bd98-6569b634381a"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9a5b7a39-3b95-4d2a-94b1-9e1bb0716040}" ma:internalName="TaxCatchAll" ma:showField="CatchAllData" ma:web="9d3b13a9-62e0-48b7-bd98-6569b634381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cfc41c0c-941e-4430-93e5-b5a3df331653">
      <Terms xmlns="http://schemas.microsoft.com/office/infopath/2007/PartnerControls"/>
    </lcf76f155ced4ddcb4097134ff3c332f>
    <TaxCatchAll xmlns="9d3b13a9-62e0-48b7-bd98-6569b634381a" xsi:nil="true"/>
  </documentManagement>
</p:properties>
</file>

<file path=customXml/itemProps1.xml><?xml version="1.0" encoding="utf-8"?>
<ds:datastoreItem xmlns:ds="http://schemas.openxmlformats.org/officeDocument/2006/customXml" ds:itemID="{F9E6381C-C77D-491D-AC15-DD59A7FFA9DF}">
  <ds:schemaRefs>
    <ds:schemaRef ds:uri="http://schemas.microsoft.com/sharepoint/v3/contenttype/forms"/>
  </ds:schemaRefs>
</ds:datastoreItem>
</file>

<file path=customXml/itemProps2.xml><?xml version="1.0" encoding="utf-8"?>
<ds:datastoreItem xmlns:ds="http://schemas.openxmlformats.org/officeDocument/2006/customXml" ds:itemID="{64DF07DE-6271-4DB8-924F-557C2D18F777}">
  <ds:schemaRefs>
    <ds:schemaRef ds:uri="9d3b13a9-62e0-48b7-bd98-6569b634381a"/>
    <ds:schemaRef ds:uri="cfc41c0c-941e-4430-93e5-b5a3df331653"/>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D156AAAF-2D46-4C0D-B260-CF9A998EBA4B}">
  <ds:schemaRefs>
    <ds:schemaRef ds:uri="http://purl.org/dc/elements/1.1/"/>
    <ds:schemaRef ds:uri="9d3b13a9-62e0-48b7-bd98-6569b634381a"/>
    <ds:schemaRef ds:uri="cfc41c0c-941e-4430-93e5-b5a3df331653"/>
    <ds:schemaRef ds:uri="http://schemas.microsoft.com/office/2006/documentManagement/types"/>
    <ds:schemaRef ds:uri="http://schemas.microsoft.com/office/2006/metadata/properties"/>
    <ds:schemaRef ds:uri="http://www.w3.org/XML/1998/namespace"/>
    <ds:schemaRef ds:uri="http://purl.org/dc/terms/"/>
    <ds:schemaRef ds:uri="http://purl.org/dc/dcmitype/"/>
    <ds:schemaRef ds:uri="http://schemas.microsoft.com/office/infopath/2007/PartnerControl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Facet</Template>
  <TotalTime>87</TotalTime>
  <Words>188</Words>
  <Application>Microsoft Office PowerPoint</Application>
  <PresentationFormat>Custom</PresentationFormat>
  <Paragraphs>125</Paragraphs>
  <Slides>15</Slides>
  <Notes>10</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Trebuchet MS</vt:lpstr>
      <vt:lpstr>Wingdings 3</vt:lpstr>
      <vt:lpstr>Facet</vt:lpstr>
      <vt:lpstr>Countries of the World</vt:lpstr>
      <vt:lpstr>Continents</vt:lpstr>
      <vt:lpstr>Europe</vt:lpstr>
      <vt:lpstr>Americas</vt:lpstr>
      <vt:lpstr>Transport</vt:lpstr>
      <vt:lpstr>Personal</vt:lpstr>
      <vt:lpstr>People Transport</vt:lpstr>
      <vt:lpstr>Freight</vt:lpstr>
      <vt:lpstr>Future Trends</vt:lpstr>
      <vt:lpstr>Departmental Spending</vt:lpstr>
      <vt:lpstr>Spending</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Quintin Keanie</dc:creator>
  <cp:lastModifiedBy>Dallas .</cp:lastModifiedBy>
  <cp:revision>6</cp:revision>
  <dcterms:created xsi:type="dcterms:W3CDTF">2024-05-15T14:57:50Z</dcterms:created>
  <dcterms:modified xsi:type="dcterms:W3CDTF">2025-06-09T21:52:49Z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0x01010055EA7CC32458CB48A58BBBB7711AF896</vt:lpwstr>
  </property>
  <property fmtid="{D5CDD505-2E9C-101B-9397-08002B2CF9AE}" pid="3" name="MediaServiceImageTags">
    <vt:lpwstr/>
  </property>
</Properties>
</file>