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2" r:id="rId4"/>
  </p:sldMasterIdLst>
  <p:notesMasterIdLst>
    <p:notesMasterId r:id="rId22"/>
  </p:notesMasterIdLst>
  <p:sldIdLst>
    <p:sldId id="266" r:id="rId5"/>
    <p:sldId id="271" r:id="rId6"/>
    <p:sldId id="272" r:id="rId7"/>
    <p:sldId id="273" r:id="rId8"/>
    <p:sldId id="256" r:id="rId9"/>
    <p:sldId id="257" r:id="rId10"/>
    <p:sldId id="258" r:id="rId11"/>
    <p:sldId id="259" r:id="rId12"/>
    <p:sldId id="260" r:id="rId13"/>
    <p:sldId id="274" r:id="rId14"/>
    <p:sldId id="275" r:id="rId15"/>
    <p:sldId id="276" r:id="rId16"/>
    <p:sldId id="277" r:id="rId17"/>
    <p:sldId id="278" r:id="rId18"/>
    <p:sldId id="279" r:id="rId19"/>
    <p:sldId id="280" r:id="rId20"/>
    <p:sldId id="281" r:id="rId21"/>
  </p:sldIdLst>
  <p:sldSz cx="10693400" cy="7561263"/>
  <p:notesSz cx="7315200" cy="9601200"/>
  <p:custDataLst>
    <p:tags r:id="rId23"/>
  </p:custDataLst>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B1F372-A7D1-4E75-A51D-12FEDF0B6DE8}" v="85" dt="2025-06-05T11:19:16.7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4" autoAdjust="0"/>
  </p:normalViewPr>
  <p:slideViewPr>
    <p:cSldViewPr snapToGrid="0">
      <p:cViewPr varScale="1">
        <p:scale>
          <a:sx n="81" d="100"/>
          <a:sy n="81" d="100"/>
        </p:scale>
        <p:origin x="1002" y="60"/>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A3B1F372-A7D1-4E75-A51D-12FEDF0B6DE8}"/>
    <pc:docChg chg="undo custSel addSld modSld">
      <pc:chgData name="Dallas" userId="68de197f-ade3-48d2-90b1-7cc855b3a21c" providerId="ADAL" clId="{A3B1F372-A7D1-4E75-A51D-12FEDF0B6DE8}" dt="2025-06-05T11:19:03.862" v="326" actId="27918"/>
      <pc:docMkLst>
        <pc:docMk/>
      </pc:docMkLst>
      <pc:sldChg chg="addSp delSp modSp mod modClrScheme chgLayout">
        <pc:chgData name="Dallas" userId="68de197f-ade3-48d2-90b1-7cc855b3a21c" providerId="ADAL" clId="{A3B1F372-A7D1-4E75-A51D-12FEDF0B6DE8}" dt="2025-06-05T10:06:02.988" v="274" actId="14100"/>
        <pc:sldMkLst>
          <pc:docMk/>
          <pc:sldMk cId="2927376371" sldId="272"/>
        </pc:sldMkLst>
        <pc:spChg chg="mod ord">
          <ac:chgData name="Dallas" userId="68de197f-ade3-48d2-90b1-7cc855b3a21c" providerId="ADAL" clId="{A3B1F372-A7D1-4E75-A51D-12FEDF0B6DE8}" dt="2025-06-05T10:05:21.320" v="266" actId="700"/>
          <ac:spMkLst>
            <pc:docMk/>
            <pc:sldMk cId="2927376371" sldId="272"/>
            <ac:spMk id="2" creationId="{8C531163-7DCD-4DD2-757A-D7E9212BA25A}"/>
          </ac:spMkLst>
        </pc:spChg>
        <pc:spChg chg="mod ord">
          <ac:chgData name="Dallas" userId="68de197f-ade3-48d2-90b1-7cc855b3a21c" providerId="ADAL" clId="{A3B1F372-A7D1-4E75-A51D-12FEDF0B6DE8}" dt="2025-06-05T10:05:21.320" v="266" actId="700"/>
          <ac:spMkLst>
            <pc:docMk/>
            <pc:sldMk cId="2927376371" sldId="272"/>
            <ac:spMk id="3" creationId="{DA330C57-6F73-A2FD-DDF8-A01DF05B794B}"/>
          </ac:spMkLst>
        </pc:spChg>
        <pc:spChg chg="add mod ord">
          <ac:chgData name="Dallas" userId="68de197f-ade3-48d2-90b1-7cc855b3a21c" providerId="ADAL" clId="{A3B1F372-A7D1-4E75-A51D-12FEDF0B6DE8}" dt="2025-06-05T10:05:21.320" v="266" actId="700"/>
          <ac:spMkLst>
            <pc:docMk/>
            <pc:sldMk cId="2927376371" sldId="272"/>
            <ac:spMk id="4" creationId="{1BF2A740-1B48-84E1-0CB5-A88E85C56219}"/>
          </ac:spMkLst>
        </pc:spChg>
        <pc:spChg chg="add del mod ord">
          <ac:chgData name="Dallas" userId="68de197f-ade3-48d2-90b1-7cc855b3a21c" providerId="ADAL" clId="{A3B1F372-A7D1-4E75-A51D-12FEDF0B6DE8}" dt="2025-06-05T10:05:37.769" v="270" actId="12084"/>
          <ac:spMkLst>
            <pc:docMk/>
            <pc:sldMk cId="2927376371" sldId="272"/>
            <ac:spMk id="5" creationId="{371008D6-7A98-D077-60D0-B587F40354AD}"/>
          </ac:spMkLst>
        </pc:spChg>
        <pc:graphicFrameChg chg="add mod">
          <ac:chgData name="Dallas" userId="68de197f-ade3-48d2-90b1-7cc855b3a21c" providerId="ADAL" clId="{A3B1F372-A7D1-4E75-A51D-12FEDF0B6DE8}" dt="2025-06-05T10:06:02.988" v="274" actId="14100"/>
          <ac:graphicFrameMkLst>
            <pc:docMk/>
            <pc:sldMk cId="2927376371" sldId="272"/>
            <ac:graphicFrameMk id="6" creationId="{B96630E8-B778-F835-0CB7-7CC46E17867C}"/>
          </ac:graphicFrameMkLst>
        </pc:graphicFrameChg>
      </pc:sldChg>
      <pc:sldChg chg="modSp mod">
        <pc:chgData name="Dallas" userId="68de197f-ade3-48d2-90b1-7cc855b3a21c" providerId="ADAL" clId="{A3B1F372-A7D1-4E75-A51D-12FEDF0B6DE8}" dt="2025-06-05T09:35:24.620" v="4" actId="14100"/>
        <pc:sldMkLst>
          <pc:docMk/>
          <pc:sldMk cId="2550068357" sldId="273"/>
        </pc:sldMkLst>
        <pc:picChg chg="mod">
          <ac:chgData name="Dallas" userId="68de197f-ade3-48d2-90b1-7cc855b3a21c" providerId="ADAL" clId="{A3B1F372-A7D1-4E75-A51D-12FEDF0B6DE8}" dt="2025-06-05T09:35:24.620" v="4" actId="14100"/>
          <ac:picMkLst>
            <pc:docMk/>
            <pc:sldMk cId="2550068357" sldId="273"/>
            <ac:picMk id="12" creationId="{E5711A4D-4B06-3580-A446-9AEB583CC835}"/>
          </ac:picMkLst>
        </pc:picChg>
      </pc:sldChg>
      <pc:sldChg chg="mod">
        <pc:chgData name="Dallas" userId="68de197f-ade3-48d2-90b1-7cc855b3a21c" providerId="ADAL" clId="{A3B1F372-A7D1-4E75-A51D-12FEDF0B6DE8}" dt="2025-06-05T11:19:03.862" v="326" actId="27918"/>
        <pc:sldMkLst>
          <pc:docMk/>
          <pc:sldMk cId="1337965719" sldId="277"/>
        </pc:sldMkLst>
      </pc:sldChg>
      <pc:sldChg chg="addSp delSp modSp new mod">
        <pc:chgData name="Dallas" userId="68de197f-ade3-48d2-90b1-7cc855b3a21c" providerId="ADAL" clId="{A3B1F372-A7D1-4E75-A51D-12FEDF0B6DE8}" dt="2025-06-05T09:42:33.587" v="66" actId="1076"/>
        <pc:sldMkLst>
          <pc:docMk/>
          <pc:sldMk cId="1527959734" sldId="278"/>
        </pc:sldMkLst>
        <pc:spChg chg="add del">
          <ac:chgData name="Dallas" userId="68de197f-ade3-48d2-90b1-7cc855b3a21c" providerId="ADAL" clId="{A3B1F372-A7D1-4E75-A51D-12FEDF0B6DE8}" dt="2025-06-05T09:37:49.442" v="11"/>
          <ac:spMkLst>
            <pc:docMk/>
            <pc:sldMk cId="1527959734" sldId="278"/>
            <ac:spMk id="5" creationId="{E6BF13AC-8F03-6648-C266-5C4E28267122}"/>
          </ac:spMkLst>
        </pc:spChg>
        <pc:spChg chg="add del mod">
          <ac:chgData name="Dallas" userId="68de197f-ade3-48d2-90b1-7cc855b3a21c" providerId="ADAL" clId="{A3B1F372-A7D1-4E75-A51D-12FEDF0B6DE8}" dt="2025-06-05T09:37:49.442" v="11"/>
          <ac:spMkLst>
            <pc:docMk/>
            <pc:sldMk cId="1527959734" sldId="278"/>
            <ac:spMk id="6" creationId="{4E02A9B5-0AB8-01DC-8CFB-1A2B31ECA6B6}"/>
          </ac:spMkLst>
        </pc:spChg>
        <pc:spChg chg="mod topLvl">
          <ac:chgData name="Dallas" userId="68de197f-ade3-48d2-90b1-7cc855b3a21c" providerId="ADAL" clId="{A3B1F372-A7D1-4E75-A51D-12FEDF0B6DE8}" dt="2025-06-05T09:42:04.582" v="56" actId="164"/>
          <ac:spMkLst>
            <pc:docMk/>
            <pc:sldMk cId="1527959734" sldId="278"/>
            <ac:spMk id="7" creationId="{8210875D-4013-BD3A-0833-D6AC3090FC2C}"/>
          </ac:spMkLst>
        </pc:spChg>
        <pc:spChg chg="add mod topLvl">
          <ac:chgData name="Dallas" userId="68de197f-ade3-48d2-90b1-7cc855b3a21c" providerId="ADAL" clId="{A3B1F372-A7D1-4E75-A51D-12FEDF0B6DE8}" dt="2025-06-05T09:42:04.582" v="56" actId="164"/>
          <ac:spMkLst>
            <pc:docMk/>
            <pc:sldMk cId="1527959734" sldId="278"/>
            <ac:spMk id="8" creationId="{667F3F65-CC4B-A224-FE6A-D7848E802EC7}"/>
          </ac:spMkLst>
        </pc:spChg>
        <pc:spChg chg="del mod topLvl">
          <ac:chgData name="Dallas" userId="68de197f-ade3-48d2-90b1-7cc855b3a21c" providerId="ADAL" clId="{A3B1F372-A7D1-4E75-A51D-12FEDF0B6DE8}" dt="2025-06-05T09:41:55.379" v="53" actId="478"/>
          <ac:spMkLst>
            <pc:docMk/>
            <pc:sldMk cId="1527959734" sldId="278"/>
            <ac:spMk id="11" creationId="{52F45AA1-A956-84C8-E837-F742EDC09431}"/>
          </ac:spMkLst>
        </pc:spChg>
        <pc:spChg chg="del mod topLvl">
          <ac:chgData name="Dallas" userId="68de197f-ade3-48d2-90b1-7cc855b3a21c" providerId="ADAL" clId="{A3B1F372-A7D1-4E75-A51D-12FEDF0B6DE8}" dt="2025-06-05T09:41:56.160" v="54" actId="478"/>
          <ac:spMkLst>
            <pc:docMk/>
            <pc:sldMk cId="1527959734" sldId="278"/>
            <ac:spMk id="12" creationId="{5255362B-AD38-084D-E4D3-687DB48E1866}"/>
          </ac:spMkLst>
        </pc:spChg>
        <pc:spChg chg="del mod topLvl">
          <ac:chgData name="Dallas" userId="68de197f-ade3-48d2-90b1-7cc855b3a21c" providerId="ADAL" clId="{A3B1F372-A7D1-4E75-A51D-12FEDF0B6DE8}" dt="2025-06-05T09:41:54.597" v="52" actId="478"/>
          <ac:spMkLst>
            <pc:docMk/>
            <pc:sldMk cId="1527959734" sldId="278"/>
            <ac:spMk id="14" creationId="{0C6AD84A-BD71-4148-6C32-784B900758AF}"/>
          </ac:spMkLst>
        </pc:spChg>
        <pc:spChg chg="del mod topLvl">
          <ac:chgData name="Dallas" userId="68de197f-ade3-48d2-90b1-7cc855b3a21c" providerId="ADAL" clId="{A3B1F372-A7D1-4E75-A51D-12FEDF0B6DE8}" dt="2025-06-05T09:41:57.371" v="55" actId="478"/>
          <ac:spMkLst>
            <pc:docMk/>
            <pc:sldMk cId="1527959734" sldId="278"/>
            <ac:spMk id="15" creationId="{2475CA2F-0113-61DF-BC33-081C3DAF2098}"/>
          </ac:spMkLst>
        </pc:spChg>
        <pc:spChg chg="mod">
          <ac:chgData name="Dallas" userId="68de197f-ade3-48d2-90b1-7cc855b3a21c" providerId="ADAL" clId="{A3B1F372-A7D1-4E75-A51D-12FEDF0B6DE8}" dt="2025-06-05T09:39:04.993" v="20"/>
          <ac:spMkLst>
            <pc:docMk/>
            <pc:sldMk cId="1527959734" sldId="278"/>
            <ac:spMk id="17" creationId="{683447AD-E3B5-B4ED-1A7B-691CB90293C4}"/>
          </ac:spMkLst>
        </pc:spChg>
        <pc:spChg chg="mod">
          <ac:chgData name="Dallas" userId="68de197f-ade3-48d2-90b1-7cc855b3a21c" providerId="ADAL" clId="{A3B1F372-A7D1-4E75-A51D-12FEDF0B6DE8}" dt="2025-06-05T09:39:04.993" v="20"/>
          <ac:spMkLst>
            <pc:docMk/>
            <pc:sldMk cId="1527959734" sldId="278"/>
            <ac:spMk id="18" creationId="{A862CC37-6482-175F-255D-BDDB8BBB5EC1}"/>
          </ac:spMkLst>
        </pc:spChg>
        <pc:spChg chg="mod">
          <ac:chgData name="Dallas" userId="68de197f-ade3-48d2-90b1-7cc855b3a21c" providerId="ADAL" clId="{A3B1F372-A7D1-4E75-A51D-12FEDF0B6DE8}" dt="2025-06-05T09:39:05.274" v="21"/>
          <ac:spMkLst>
            <pc:docMk/>
            <pc:sldMk cId="1527959734" sldId="278"/>
            <ac:spMk id="20" creationId="{3E74F64D-4F9E-A597-614D-10EB6BB8F6D7}"/>
          </ac:spMkLst>
        </pc:spChg>
        <pc:spChg chg="mod">
          <ac:chgData name="Dallas" userId="68de197f-ade3-48d2-90b1-7cc855b3a21c" providerId="ADAL" clId="{A3B1F372-A7D1-4E75-A51D-12FEDF0B6DE8}" dt="2025-06-05T09:39:05.274" v="21"/>
          <ac:spMkLst>
            <pc:docMk/>
            <pc:sldMk cId="1527959734" sldId="278"/>
            <ac:spMk id="21" creationId="{60B7DD2F-7A00-9E93-8AB2-A8E1043E7C4B}"/>
          </ac:spMkLst>
        </pc:spChg>
        <pc:spChg chg="mod">
          <ac:chgData name="Dallas" userId="68de197f-ade3-48d2-90b1-7cc855b3a21c" providerId="ADAL" clId="{A3B1F372-A7D1-4E75-A51D-12FEDF0B6DE8}" dt="2025-06-05T09:39:05.587" v="22"/>
          <ac:spMkLst>
            <pc:docMk/>
            <pc:sldMk cId="1527959734" sldId="278"/>
            <ac:spMk id="23" creationId="{0CCD6D27-D63E-6876-9885-42D2D8B74823}"/>
          </ac:spMkLst>
        </pc:spChg>
        <pc:spChg chg="mod">
          <ac:chgData name="Dallas" userId="68de197f-ade3-48d2-90b1-7cc855b3a21c" providerId="ADAL" clId="{A3B1F372-A7D1-4E75-A51D-12FEDF0B6DE8}" dt="2025-06-05T09:39:05.587" v="22"/>
          <ac:spMkLst>
            <pc:docMk/>
            <pc:sldMk cId="1527959734" sldId="278"/>
            <ac:spMk id="24" creationId="{31B7041C-A45D-1835-958C-93353D11881A}"/>
          </ac:spMkLst>
        </pc:spChg>
        <pc:spChg chg="mod">
          <ac:chgData name="Dallas" userId="68de197f-ade3-48d2-90b1-7cc855b3a21c" providerId="ADAL" clId="{A3B1F372-A7D1-4E75-A51D-12FEDF0B6DE8}" dt="2025-06-05T09:39:05.962" v="23"/>
          <ac:spMkLst>
            <pc:docMk/>
            <pc:sldMk cId="1527959734" sldId="278"/>
            <ac:spMk id="26" creationId="{ECCB7CB1-A42A-107B-5611-BCA85A1B2279}"/>
          </ac:spMkLst>
        </pc:spChg>
        <pc:spChg chg="mod">
          <ac:chgData name="Dallas" userId="68de197f-ade3-48d2-90b1-7cc855b3a21c" providerId="ADAL" clId="{A3B1F372-A7D1-4E75-A51D-12FEDF0B6DE8}" dt="2025-06-05T09:39:05.962" v="23"/>
          <ac:spMkLst>
            <pc:docMk/>
            <pc:sldMk cId="1527959734" sldId="278"/>
            <ac:spMk id="27" creationId="{458C551B-860D-A36D-2AB3-C598E31E5F47}"/>
          </ac:spMkLst>
        </pc:spChg>
        <pc:spChg chg="add mod">
          <ac:chgData name="Dallas" userId="68de197f-ade3-48d2-90b1-7cc855b3a21c" providerId="ADAL" clId="{A3B1F372-A7D1-4E75-A51D-12FEDF0B6DE8}" dt="2025-06-05T09:42:23.950" v="64" actId="14100"/>
          <ac:spMkLst>
            <pc:docMk/>
            <pc:sldMk cId="1527959734" sldId="278"/>
            <ac:spMk id="28" creationId="{048D4CC5-2B85-4EF5-4922-919925379E7A}"/>
          </ac:spMkLst>
        </pc:spChg>
        <pc:spChg chg="mod topLvl">
          <ac:chgData name="Dallas" userId="68de197f-ade3-48d2-90b1-7cc855b3a21c" providerId="ADAL" clId="{A3B1F372-A7D1-4E75-A51D-12FEDF0B6DE8}" dt="2025-06-05T09:42:30.263" v="65" actId="164"/>
          <ac:spMkLst>
            <pc:docMk/>
            <pc:sldMk cId="1527959734" sldId="278"/>
            <ac:spMk id="30" creationId="{C38A8963-D72F-7923-4B3C-5F4677161AC5}"/>
          </ac:spMkLst>
        </pc:spChg>
        <pc:spChg chg="mod topLvl">
          <ac:chgData name="Dallas" userId="68de197f-ade3-48d2-90b1-7cc855b3a21c" providerId="ADAL" clId="{A3B1F372-A7D1-4E75-A51D-12FEDF0B6DE8}" dt="2025-06-05T09:42:30.263" v="65" actId="164"/>
          <ac:spMkLst>
            <pc:docMk/>
            <pc:sldMk cId="1527959734" sldId="278"/>
            <ac:spMk id="31" creationId="{C210B85C-C775-2C83-2B46-32D409FA5617}"/>
          </ac:spMkLst>
        </pc:spChg>
        <pc:spChg chg="add del mod">
          <ac:chgData name="Dallas" userId="68de197f-ade3-48d2-90b1-7cc855b3a21c" providerId="ADAL" clId="{A3B1F372-A7D1-4E75-A51D-12FEDF0B6DE8}" dt="2025-06-05T09:41:53.347" v="51" actId="478"/>
          <ac:spMkLst>
            <pc:docMk/>
            <pc:sldMk cId="1527959734" sldId="278"/>
            <ac:spMk id="32" creationId="{F9F42CEA-A3F1-DB9E-EB03-7A258C4DE8B0}"/>
          </ac:spMkLst>
        </pc:spChg>
        <pc:spChg chg="add del mod">
          <ac:chgData name="Dallas" userId="68de197f-ade3-48d2-90b1-7cc855b3a21c" providerId="ADAL" clId="{A3B1F372-A7D1-4E75-A51D-12FEDF0B6DE8}" dt="2025-06-05T09:41:53.347" v="51" actId="478"/>
          <ac:spMkLst>
            <pc:docMk/>
            <pc:sldMk cId="1527959734" sldId="278"/>
            <ac:spMk id="33" creationId="{2924BD01-57FC-BA0A-B76D-6F7A10623905}"/>
          </ac:spMkLst>
        </pc:spChg>
        <pc:spChg chg="mod">
          <ac:chgData name="Dallas" userId="68de197f-ade3-48d2-90b1-7cc855b3a21c" providerId="ADAL" clId="{A3B1F372-A7D1-4E75-A51D-12FEDF0B6DE8}" dt="2025-06-05T09:42:06.442" v="57"/>
          <ac:spMkLst>
            <pc:docMk/>
            <pc:sldMk cId="1527959734" sldId="278"/>
            <ac:spMk id="36" creationId="{819EBEE6-165C-A15A-9C3A-1186D2FAC142}"/>
          </ac:spMkLst>
        </pc:spChg>
        <pc:spChg chg="mod">
          <ac:chgData name="Dallas" userId="68de197f-ade3-48d2-90b1-7cc855b3a21c" providerId="ADAL" clId="{A3B1F372-A7D1-4E75-A51D-12FEDF0B6DE8}" dt="2025-06-05T09:42:06.442" v="57"/>
          <ac:spMkLst>
            <pc:docMk/>
            <pc:sldMk cId="1527959734" sldId="278"/>
            <ac:spMk id="37" creationId="{06513E87-AD95-84CA-E6BB-02CB352251CA}"/>
          </ac:spMkLst>
        </pc:spChg>
        <pc:spChg chg="mod">
          <ac:chgData name="Dallas" userId="68de197f-ade3-48d2-90b1-7cc855b3a21c" providerId="ADAL" clId="{A3B1F372-A7D1-4E75-A51D-12FEDF0B6DE8}" dt="2025-06-05T09:42:13.900" v="59"/>
          <ac:spMkLst>
            <pc:docMk/>
            <pc:sldMk cId="1527959734" sldId="278"/>
            <ac:spMk id="39" creationId="{F001CBFA-ECF5-1699-E6AE-DF869959F6D4}"/>
          </ac:spMkLst>
        </pc:spChg>
        <pc:spChg chg="mod">
          <ac:chgData name="Dallas" userId="68de197f-ade3-48d2-90b1-7cc855b3a21c" providerId="ADAL" clId="{A3B1F372-A7D1-4E75-A51D-12FEDF0B6DE8}" dt="2025-06-05T09:42:13.900" v="59"/>
          <ac:spMkLst>
            <pc:docMk/>
            <pc:sldMk cId="1527959734" sldId="278"/>
            <ac:spMk id="40" creationId="{A36A8436-62B4-DEB2-1023-DE80D07D693C}"/>
          </ac:spMkLst>
        </pc:spChg>
        <pc:spChg chg="mod">
          <ac:chgData name="Dallas" userId="68de197f-ade3-48d2-90b1-7cc855b3a21c" providerId="ADAL" clId="{A3B1F372-A7D1-4E75-A51D-12FEDF0B6DE8}" dt="2025-06-05T09:42:14.291" v="60"/>
          <ac:spMkLst>
            <pc:docMk/>
            <pc:sldMk cId="1527959734" sldId="278"/>
            <ac:spMk id="42" creationId="{3C016C5B-6BD8-7EAA-FF55-8FC0A2827684}"/>
          </ac:spMkLst>
        </pc:spChg>
        <pc:spChg chg="mod">
          <ac:chgData name="Dallas" userId="68de197f-ade3-48d2-90b1-7cc855b3a21c" providerId="ADAL" clId="{A3B1F372-A7D1-4E75-A51D-12FEDF0B6DE8}" dt="2025-06-05T09:42:14.291" v="60"/>
          <ac:spMkLst>
            <pc:docMk/>
            <pc:sldMk cId="1527959734" sldId="278"/>
            <ac:spMk id="43" creationId="{268AB832-BF6C-8756-A3A8-DC7C4C2E6841}"/>
          </ac:spMkLst>
        </pc:spChg>
        <pc:spChg chg="mod">
          <ac:chgData name="Dallas" userId="68de197f-ade3-48d2-90b1-7cc855b3a21c" providerId="ADAL" clId="{A3B1F372-A7D1-4E75-A51D-12FEDF0B6DE8}" dt="2025-06-05T09:42:15.338" v="61"/>
          <ac:spMkLst>
            <pc:docMk/>
            <pc:sldMk cId="1527959734" sldId="278"/>
            <ac:spMk id="45" creationId="{2DA81B47-2D83-2BB5-E351-A60522983A20}"/>
          </ac:spMkLst>
        </pc:spChg>
        <pc:spChg chg="mod">
          <ac:chgData name="Dallas" userId="68de197f-ade3-48d2-90b1-7cc855b3a21c" providerId="ADAL" clId="{A3B1F372-A7D1-4E75-A51D-12FEDF0B6DE8}" dt="2025-06-05T09:42:15.338" v="61"/>
          <ac:spMkLst>
            <pc:docMk/>
            <pc:sldMk cId="1527959734" sldId="278"/>
            <ac:spMk id="46" creationId="{E45CCCDE-3A54-B476-A994-297D05806751}"/>
          </ac:spMkLst>
        </pc:spChg>
        <pc:spChg chg="mod">
          <ac:chgData name="Dallas" userId="68de197f-ade3-48d2-90b1-7cc855b3a21c" providerId="ADAL" clId="{A3B1F372-A7D1-4E75-A51D-12FEDF0B6DE8}" dt="2025-06-05T09:42:15.994" v="62"/>
          <ac:spMkLst>
            <pc:docMk/>
            <pc:sldMk cId="1527959734" sldId="278"/>
            <ac:spMk id="48" creationId="{F37C11D9-A2DF-DBFB-850B-3D58422B33B9}"/>
          </ac:spMkLst>
        </pc:spChg>
        <pc:spChg chg="mod">
          <ac:chgData name="Dallas" userId="68de197f-ade3-48d2-90b1-7cc855b3a21c" providerId="ADAL" clId="{A3B1F372-A7D1-4E75-A51D-12FEDF0B6DE8}" dt="2025-06-05T09:42:15.994" v="62"/>
          <ac:spMkLst>
            <pc:docMk/>
            <pc:sldMk cId="1527959734" sldId="278"/>
            <ac:spMk id="49" creationId="{8FA19E81-06C8-9F41-F879-8738F09CB053}"/>
          </ac:spMkLst>
        </pc:spChg>
        <pc:spChg chg="mod">
          <ac:chgData name="Dallas" userId="68de197f-ade3-48d2-90b1-7cc855b3a21c" providerId="ADAL" clId="{A3B1F372-A7D1-4E75-A51D-12FEDF0B6DE8}" dt="2025-06-05T09:42:17.651" v="63"/>
          <ac:spMkLst>
            <pc:docMk/>
            <pc:sldMk cId="1527959734" sldId="278"/>
            <ac:spMk id="51" creationId="{F9F12B20-FC1A-4C84-8A13-709EEE862746}"/>
          </ac:spMkLst>
        </pc:spChg>
        <pc:spChg chg="mod">
          <ac:chgData name="Dallas" userId="68de197f-ade3-48d2-90b1-7cc855b3a21c" providerId="ADAL" clId="{A3B1F372-A7D1-4E75-A51D-12FEDF0B6DE8}" dt="2025-06-05T09:42:17.651" v="63"/>
          <ac:spMkLst>
            <pc:docMk/>
            <pc:sldMk cId="1527959734" sldId="278"/>
            <ac:spMk id="52" creationId="{361DA498-9F2E-0F97-200E-9AD93FB6D81C}"/>
          </ac:spMkLst>
        </pc:spChg>
        <pc:grpChg chg="add del mod">
          <ac:chgData name="Dallas" userId="68de197f-ade3-48d2-90b1-7cc855b3a21c" providerId="ADAL" clId="{A3B1F372-A7D1-4E75-A51D-12FEDF0B6DE8}" dt="2025-06-05T09:40:50.226" v="37" actId="165"/>
          <ac:grpSpMkLst>
            <pc:docMk/>
            <pc:sldMk cId="1527959734" sldId="278"/>
            <ac:grpSpMk id="9" creationId="{62BE439E-B52C-28C4-4C69-BB9777CC5348}"/>
          </ac:grpSpMkLst>
        </pc:grpChg>
        <pc:grpChg chg="add del mod">
          <ac:chgData name="Dallas" userId="68de197f-ade3-48d2-90b1-7cc855b3a21c" providerId="ADAL" clId="{A3B1F372-A7D1-4E75-A51D-12FEDF0B6DE8}" dt="2025-06-05T09:41:00.866" v="39" actId="165"/>
          <ac:grpSpMkLst>
            <pc:docMk/>
            <pc:sldMk cId="1527959734" sldId="278"/>
            <ac:grpSpMk id="10" creationId="{E644A282-BA8F-1598-DF09-6F07FB2B7B5B}"/>
          </ac:grpSpMkLst>
        </pc:grpChg>
        <pc:grpChg chg="add del mod">
          <ac:chgData name="Dallas" userId="68de197f-ade3-48d2-90b1-7cc855b3a21c" providerId="ADAL" clId="{A3B1F372-A7D1-4E75-A51D-12FEDF0B6DE8}" dt="2025-06-05T09:41:24.856" v="45" actId="165"/>
          <ac:grpSpMkLst>
            <pc:docMk/>
            <pc:sldMk cId="1527959734" sldId="278"/>
            <ac:grpSpMk id="13" creationId="{7465E4BF-CDAA-7117-6906-7711B38A90F6}"/>
          </ac:grpSpMkLst>
        </pc:grpChg>
        <pc:grpChg chg="add del mod">
          <ac:chgData name="Dallas" userId="68de197f-ade3-48d2-90b1-7cc855b3a21c" providerId="ADAL" clId="{A3B1F372-A7D1-4E75-A51D-12FEDF0B6DE8}" dt="2025-06-05T09:41:43.067" v="49" actId="478"/>
          <ac:grpSpMkLst>
            <pc:docMk/>
            <pc:sldMk cId="1527959734" sldId="278"/>
            <ac:grpSpMk id="16" creationId="{13A37B3B-FC99-4E7A-8D2F-F33A73A30776}"/>
          </ac:grpSpMkLst>
        </pc:grpChg>
        <pc:grpChg chg="add del mod">
          <ac:chgData name="Dallas" userId="68de197f-ade3-48d2-90b1-7cc855b3a21c" providerId="ADAL" clId="{A3B1F372-A7D1-4E75-A51D-12FEDF0B6DE8}" dt="2025-06-05T09:41:43.067" v="49" actId="478"/>
          <ac:grpSpMkLst>
            <pc:docMk/>
            <pc:sldMk cId="1527959734" sldId="278"/>
            <ac:grpSpMk id="19" creationId="{91E6A5ED-894B-1745-92CE-3202AF7E7B8F}"/>
          </ac:grpSpMkLst>
        </pc:grpChg>
        <pc:grpChg chg="add del mod">
          <ac:chgData name="Dallas" userId="68de197f-ade3-48d2-90b1-7cc855b3a21c" providerId="ADAL" clId="{A3B1F372-A7D1-4E75-A51D-12FEDF0B6DE8}" dt="2025-06-05T09:41:43.067" v="49" actId="478"/>
          <ac:grpSpMkLst>
            <pc:docMk/>
            <pc:sldMk cId="1527959734" sldId="278"/>
            <ac:grpSpMk id="22" creationId="{7BC86B75-9109-7F0E-D7A8-DE0A7C4A7970}"/>
          </ac:grpSpMkLst>
        </pc:grpChg>
        <pc:grpChg chg="add del mod">
          <ac:chgData name="Dallas" userId="68de197f-ade3-48d2-90b1-7cc855b3a21c" providerId="ADAL" clId="{A3B1F372-A7D1-4E75-A51D-12FEDF0B6DE8}" dt="2025-06-05T09:41:43.067" v="49" actId="478"/>
          <ac:grpSpMkLst>
            <pc:docMk/>
            <pc:sldMk cId="1527959734" sldId="278"/>
            <ac:grpSpMk id="25" creationId="{F751DFC5-3E32-CD48-0DC9-5FC7C101640C}"/>
          </ac:grpSpMkLst>
        </pc:grpChg>
        <pc:grpChg chg="add del mod">
          <ac:chgData name="Dallas" userId="68de197f-ade3-48d2-90b1-7cc855b3a21c" providerId="ADAL" clId="{A3B1F372-A7D1-4E75-A51D-12FEDF0B6DE8}" dt="2025-06-05T09:41:09.103" v="41" actId="165"/>
          <ac:grpSpMkLst>
            <pc:docMk/>
            <pc:sldMk cId="1527959734" sldId="278"/>
            <ac:grpSpMk id="29" creationId="{2EB0EF2A-4358-2678-C416-59112DF4EE35}"/>
          </ac:grpSpMkLst>
        </pc:grpChg>
        <pc:grpChg chg="add mod">
          <ac:chgData name="Dallas" userId="68de197f-ade3-48d2-90b1-7cc855b3a21c" providerId="ADAL" clId="{A3B1F372-A7D1-4E75-A51D-12FEDF0B6DE8}" dt="2025-06-05T09:42:04.582" v="56" actId="164"/>
          <ac:grpSpMkLst>
            <pc:docMk/>
            <pc:sldMk cId="1527959734" sldId="278"/>
            <ac:grpSpMk id="34" creationId="{937E9C8F-F5C1-D345-3F94-448B1C2527C4}"/>
          </ac:grpSpMkLst>
        </pc:grpChg>
        <pc:grpChg chg="add mod">
          <ac:chgData name="Dallas" userId="68de197f-ade3-48d2-90b1-7cc855b3a21c" providerId="ADAL" clId="{A3B1F372-A7D1-4E75-A51D-12FEDF0B6DE8}" dt="2025-06-05T09:42:12.478" v="58" actId="1076"/>
          <ac:grpSpMkLst>
            <pc:docMk/>
            <pc:sldMk cId="1527959734" sldId="278"/>
            <ac:grpSpMk id="35" creationId="{ECFCEA37-8F2A-0AB6-5B18-C9DC273A45D5}"/>
          </ac:grpSpMkLst>
        </pc:grpChg>
        <pc:grpChg chg="add mod">
          <ac:chgData name="Dallas" userId="68de197f-ade3-48d2-90b1-7cc855b3a21c" providerId="ADAL" clId="{A3B1F372-A7D1-4E75-A51D-12FEDF0B6DE8}" dt="2025-06-05T09:42:13.900" v="59"/>
          <ac:grpSpMkLst>
            <pc:docMk/>
            <pc:sldMk cId="1527959734" sldId="278"/>
            <ac:grpSpMk id="38" creationId="{BA8DDADE-60B8-EFBF-5496-30AC415D7E20}"/>
          </ac:grpSpMkLst>
        </pc:grpChg>
        <pc:grpChg chg="add mod">
          <ac:chgData name="Dallas" userId="68de197f-ade3-48d2-90b1-7cc855b3a21c" providerId="ADAL" clId="{A3B1F372-A7D1-4E75-A51D-12FEDF0B6DE8}" dt="2025-06-05T09:42:14.291" v="60"/>
          <ac:grpSpMkLst>
            <pc:docMk/>
            <pc:sldMk cId="1527959734" sldId="278"/>
            <ac:grpSpMk id="41" creationId="{8B68114B-7414-94EB-BD56-F9389DCD1447}"/>
          </ac:grpSpMkLst>
        </pc:grpChg>
        <pc:grpChg chg="add mod">
          <ac:chgData name="Dallas" userId="68de197f-ade3-48d2-90b1-7cc855b3a21c" providerId="ADAL" clId="{A3B1F372-A7D1-4E75-A51D-12FEDF0B6DE8}" dt="2025-06-05T09:42:15.338" v="61"/>
          <ac:grpSpMkLst>
            <pc:docMk/>
            <pc:sldMk cId="1527959734" sldId="278"/>
            <ac:grpSpMk id="44" creationId="{6009D999-1D89-3F11-A43C-824F75064DE3}"/>
          </ac:grpSpMkLst>
        </pc:grpChg>
        <pc:grpChg chg="add mod">
          <ac:chgData name="Dallas" userId="68de197f-ade3-48d2-90b1-7cc855b3a21c" providerId="ADAL" clId="{A3B1F372-A7D1-4E75-A51D-12FEDF0B6DE8}" dt="2025-06-05T09:42:15.994" v="62"/>
          <ac:grpSpMkLst>
            <pc:docMk/>
            <pc:sldMk cId="1527959734" sldId="278"/>
            <ac:grpSpMk id="47" creationId="{192D5E71-66FB-5AA7-AF68-B310ACA19A1B}"/>
          </ac:grpSpMkLst>
        </pc:grpChg>
        <pc:grpChg chg="add mod">
          <ac:chgData name="Dallas" userId="68de197f-ade3-48d2-90b1-7cc855b3a21c" providerId="ADAL" clId="{A3B1F372-A7D1-4E75-A51D-12FEDF0B6DE8}" dt="2025-06-05T09:42:17.651" v="63"/>
          <ac:grpSpMkLst>
            <pc:docMk/>
            <pc:sldMk cId="1527959734" sldId="278"/>
            <ac:grpSpMk id="50" creationId="{B8E1C07A-9215-3834-993D-EEF6B1EC6435}"/>
          </ac:grpSpMkLst>
        </pc:grpChg>
        <pc:grpChg chg="add mod">
          <ac:chgData name="Dallas" userId="68de197f-ade3-48d2-90b1-7cc855b3a21c" providerId="ADAL" clId="{A3B1F372-A7D1-4E75-A51D-12FEDF0B6DE8}" dt="2025-06-05T09:42:33.587" v="66" actId="1076"/>
          <ac:grpSpMkLst>
            <pc:docMk/>
            <pc:sldMk cId="1527959734" sldId="278"/>
            <ac:grpSpMk id="53" creationId="{36B4F72C-774E-F7EA-25C3-11364A576751}"/>
          </ac:grpSpMkLst>
        </pc:grpChg>
      </pc:sldChg>
      <pc:sldChg chg="addSp delSp modSp new mod">
        <pc:chgData name="Dallas" userId="68de197f-ade3-48d2-90b1-7cc855b3a21c" providerId="ADAL" clId="{A3B1F372-A7D1-4E75-A51D-12FEDF0B6DE8}" dt="2025-06-05T09:48:59.418" v="214" actId="1076"/>
        <pc:sldMkLst>
          <pc:docMk/>
          <pc:sldMk cId="2367540598" sldId="279"/>
        </pc:sldMkLst>
        <pc:spChg chg="add del">
          <ac:chgData name="Dallas" userId="68de197f-ade3-48d2-90b1-7cc855b3a21c" providerId="ADAL" clId="{A3B1F372-A7D1-4E75-A51D-12FEDF0B6DE8}" dt="2025-06-05T09:43:51.176" v="71" actId="478"/>
          <ac:spMkLst>
            <pc:docMk/>
            <pc:sldMk cId="2367540598" sldId="279"/>
            <ac:spMk id="5" creationId="{805B4F89-05E4-E708-59CC-F62B1479B743}"/>
          </ac:spMkLst>
        </pc:spChg>
        <pc:spChg chg="add mod">
          <ac:chgData name="Dallas" userId="68de197f-ade3-48d2-90b1-7cc855b3a21c" providerId="ADAL" clId="{A3B1F372-A7D1-4E75-A51D-12FEDF0B6DE8}" dt="2025-06-05T09:48:06.938" v="200" actId="404"/>
          <ac:spMkLst>
            <pc:docMk/>
            <pc:sldMk cId="2367540598" sldId="279"/>
            <ac:spMk id="6" creationId="{A7D46DC8-141F-5DD3-8421-EA7114E2830D}"/>
          </ac:spMkLst>
        </pc:spChg>
        <pc:spChg chg="add mod">
          <ac:chgData name="Dallas" userId="68de197f-ade3-48d2-90b1-7cc855b3a21c" providerId="ADAL" clId="{A3B1F372-A7D1-4E75-A51D-12FEDF0B6DE8}" dt="2025-06-05T09:47:32.422" v="168" actId="20577"/>
          <ac:spMkLst>
            <pc:docMk/>
            <pc:sldMk cId="2367540598" sldId="279"/>
            <ac:spMk id="7" creationId="{CB8E0202-6B20-2695-CCEF-BDFAC8C40C16}"/>
          </ac:spMkLst>
        </pc:spChg>
        <pc:spChg chg="add mod">
          <ac:chgData name="Dallas" userId="68de197f-ade3-48d2-90b1-7cc855b3a21c" providerId="ADAL" clId="{A3B1F372-A7D1-4E75-A51D-12FEDF0B6DE8}" dt="2025-06-05T09:47:48.813" v="192" actId="20577"/>
          <ac:spMkLst>
            <pc:docMk/>
            <pc:sldMk cId="2367540598" sldId="279"/>
            <ac:spMk id="8" creationId="{75846F43-9D1F-66C4-750F-E23AC538AE73}"/>
          </ac:spMkLst>
        </pc:spChg>
        <pc:spChg chg="add mod">
          <ac:chgData name="Dallas" userId="68de197f-ade3-48d2-90b1-7cc855b3a21c" providerId="ADAL" clId="{A3B1F372-A7D1-4E75-A51D-12FEDF0B6DE8}" dt="2025-06-05T09:47:41.048" v="175" actId="20577"/>
          <ac:spMkLst>
            <pc:docMk/>
            <pc:sldMk cId="2367540598" sldId="279"/>
            <ac:spMk id="9" creationId="{25D2D90D-19BD-F256-2F9B-056594B189BC}"/>
          </ac:spMkLst>
        </pc:spChg>
        <pc:spChg chg="add mod">
          <ac:chgData name="Dallas" userId="68de197f-ade3-48d2-90b1-7cc855b3a21c" providerId="ADAL" clId="{A3B1F372-A7D1-4E75-A51D-12FEDF0B6DE8}" dt="2025-06-05T09:48:59.418" v="214" actId="1076"/>
          <ac:spMkLst>
            <pc:docMk/>
            <pc:sldMk cId="2367540598" sldId="279"/>
            <ac:spMk id="27" creationId="{A7ED8945-2208-A271-759B-05D88C95FFBC}"/>
          </ac:spMkLst>
        </pc:spChg>
        <pc:spChg chg="add mod">
          <ac:chgData name="Dallas" userId="68de197f-ade3-48d2-90b1-7cc855b3a21c" providerId="ADAL" clId="{A3B1F372-A7D1-4E75-A51D-12FEDF0B6DE8}" dt="2025-06-05T09:48:52.353" v="213" actId="20577"/>
          <ac:spMkLst>
            <pc:docMk/>
            <pc:sldMk cId="2367540598" sldId="279"/>
            <ac:spMk id="28" creationId="{14D1C54F-2BEA-0E8E-BD2C-B7DA3F97368B}"/>
          </ac:spMkLst>
        </pc:spChg>
        <pc:cxnChg chg="add mod">
          <ac:chgData name="Dallas" userId="68de197f-ade3-48d2-90b1-7cc855b3a21c" providerId="ADAL" clId="{A3B1F372-A7D1-4E75-A51D-12FEDF0B6DE8}" dt="2025-06-05T09:48:00.063" v="194" actId="14100"/>
          <ac:cxnSpMkLst>
            <pc:docMk/>
            <pc:sldMk cId="2367540598" sldId="279"/>
            <ac:cxnSpMk id="11" creationId="{4CB553DB-8952-9C5F-E11D-4E1871413BD1}"/>
          </ac:cxnSpMkLst>
        </pc:cxnChg>
        <pc:cxnChg chg="add mod">
          <ac:chgData name="Dallas" userId="68de197f-ade3-48d2-90b1-7cc855b3a21c" providerId="ADAL" clId="{A3B1F372-A7D1-4E75-A51D-12FEDF0B6DE8}" dt="2025-06-05T09:48:00.063" v="194" actId="14100"/>
          <ac:cxnSpMkLst>
            <pc:docMk/>
            <pc:sldMk cId="2367540598" sldId="279"/>
            <ac:cxnSpMk id="15" creationId="{30F09EFA-BD2D-DC5E-1235-3C34D223AA14}"/>
          </ac:cxnSpMkLst>
        </pc:cxnChg>
        <pc:cxnChg chg="add mod">
          <ac:chgData name="Dallas" userId="68de197f-ade3-48d2-90b1-7cc855b3a21c" providerId="ADAL" clId="{A3B1F372-A7D1-4E75-A51D-12FEDF0B6DE8}" dt="2025-06-05T09:48:00.063" v="194" actId="14100"/>
          <ac:cxnSpMkLst>
            <pc:docMk/>
            <pc:sldMk cId="2367540598" sldId="279"/>
            <ac:cxnSpMk id="18" creationId="{7765D9A8-75A3-B1CE-FA8F-70EEB5BDC2A2}"/>
          </ac:cxnSpMkLst>
        </pc:cxnChg>
        <pc:cxnChg chg="add">
          <ac:chgData name="Dallas" userId="68de197f-ade3-48d2-90b1-7cc855b3a21c" providerId="ADAL" clId="{A3B1F372-A7D1-4E75-A51D-12FEDF0B6DE8}" dt="2025-06-05T09:46:34.568" v="87" actId="11529"/>
          <ac:cxnSpMkLst>
            <pc:docMk/>
            <pc:sldMk cId="2367540598" sldId="279"/>
            <ac:cxnSpMk id="20" creationId="{5BDD651B-871A-F3D1-E81D-FD1A18F9E505}"/>
          </ac:cxnSpMkLst>
        </pc:cxnChg>
      </pc:sldChg>
      <pc:sldChg chg="addSp delSp modSp new mod">
        <pc:chgData name="Dallas" userId="68de197f-ade3-48d2-90b1-7cc855b3a21c" providerId="ADAL" clId="{A3B1F372-A7D1-4E75-A51D-12FEDF0B6DE8}" dt="2025-06-05T10:04:46.635" v="257" actId="12100"/>
        <pc:sldMkLst>
          <pc:docMk/>
          <pc:sldMk cId="659444662" sldId="280"/>
        </pc:sldMkLst>
        <pc:spChg chg="add del">
          <ac:chgData name="Dallas" userId="68de197f-ade3-48d2-90b1-7cc855b3a21c" providerId="ADAL" clId="{A3B1F372-A7D1-4E75-A51D-12FEDF0B6DE8}" dt="2025-06-05T09:50:14.253" v="220" actId="34307"/>
          <ac:spMkLst>
            <pc:docMk/>
            <pc:sldMk cId="659444662" sldId="280"/>
            <ac:spMk id="4" creationId="{54EB3ED1-FDBE-B145-959F-0AC24EE0A2A0}"/>
          </ac:spMkLst>
        </pc:spChg>
        <pc:spChg chg="add del mod">
          <ac:chgData name="Dallas" userId="68de197f-ade3-48d2-90b1-7cc855b3a21c" providerId="ADAL" clId="{A3B1F372-A7D1-4E75-A51D-12FEDF0B6DE8}" dt="2025-06-05T10:04:21.372" v="236" actId="1032"/>
          <ac:spMkLst>
            <pc:docMk/>
            <pc:sldMk cId="659444662" sldId="280"/>
            <ac:spMk id="8" creationId="{ECF16C28-26FF-6A25-EF51-36EA13CC0E69}"/>
          </ac:spMkLst>
        </pc:spChg>
        <pc:graphicFrameChg chg="add mod modGraphic">
          <ac:chgData name="Dallas" userId="68de197f-ade3-48d2-90b1-7cc855b3a21c" providerId="ADAL" clId="{A3B1F372-A7D1-4E75-A51D-12FEDF0B6DE8}" dt="2025-06-05T10:04:46.635" v="257" actId="12100"/>
          <ac:graphicFrameMkLst>
            <pc:docMk/>
            <pc:sldMk cId="659444662" sldId="280"/>
            <ac:graphicFrameMk id="11" creationId="{C245EF2D-3737-0980-5C37-D1E74B854A7F}"/>
          </ac:graphicFrameMkLst>
        </pc:graphicFrameChg>
        <pc:picChg chg="add del mod ord">
          <ac:chgData name="Dallas" userId="68de197f-ade3-48d2-90b1-7cc855b3a21c" providerId="ADAL" clId="{A3B1F372-A7D1-4E75-A51D-12FEDF0B6DE8}" dt="2025-06-05T09:49:45.501" v="219" actId="34307"/>
          <ac:picMkLst>
            <pc:docMk/>
            <pc:sldMk cId="659444662" sldId="280"/>
            <ac:picMk id="5" creationId="{5AC098F0-5158-78D6-EC24-834372EAAFB8}"/>
          </ac:picMkLst>
        </pc:picChg>
        <pc:picChg chg="add del mod ord">
          <ac:chgData name="Dallas" userId="68de197f-ade3-48d2-90b1-7cc855b3a21c" providerId="ADAL" clId="{A3B1F372-A7D1-4E75-A51D-12FEDF0B6DE8}" dt="2025-06-05T09:53:29.898" v="225" actId="478"/>
          <ac:picMkLst>
            <pc:docMk/>
            <pc:sldMk cId="659444662" sldId="280"/>
            <ac:picMk id="6" creationId="{670B7AF8-1B9B-3EE0-904A-411C9A34D84F}"/>
          </ac:picMkLst>
        </pc:picChg>
        <pc:picChg chg="add del mod">
          <ac:chgData name="Dallas" userId="68de197f-ade3-48d2-90b1-7cc855b3a21c" providerId="ADAL" clId="{A3B1F372-A7D1-4E75-A51D-12FEDF0B6DE8}" dt="2025-06-05T10:04:03.605" v="235" actId="478"/>
          <ac:picMkLst>
            <pc:docMk/>
            <pc:sldMk cId="659444662" sldId="280"/>
            <ac:picMk id="9" creationId="{742C4FB6-2662-23B7-8E0C-CCAAF3865B90}"/>
          </ac:picMkLst>
        </pc:picChg>
        <pc:picChg chg="add del mod">
          <ac:chgData name="Dallas" userId="68de197f-ade3-48d2-90b1-7cc855b3a21c" providerId="ADAL" clId="{A3B1F372-A7D1-4E75-A51D-12FEDF0B6DE8}" dt="2025-06-05T10:04:02.818" v="234" actId="478"/>
          <ac:picMkLst>
            <pc:docMk/>
            <pc:sldMk cId="659444662" sldId="280"/>
            <ac:picMk id="10" creationId="{9AFC5A2F-AE2D-5EDA-B88F-062C9F90F6F2}"/>
          </ac:picMkLst>
        </pc:picChg>
      </pc:sldChg>
      <pc:sldChg chg="addSp delSp modSp new mod modAnim">
        <pc:chgData name="Dallas" userId="68de197f-ade3-48d2-90b1-7cc855b3a21c" providerId="ADAL" clId="{A3B1F372-A7D1-4E75-A51D-12FEDF0B6DE8}" dt="2025-06-05T10:12:22.530" v="318"/>
        <pc:sldMkLst>
          <pc:docMk/>
          <pc:sldMk cId="4176965934" sldId="281"/>
        </pc:sldMkLst>
        <pc:spChg chg="del">
          <ac:chgData name="Dallas" userId="68de197f-ade3-48d2-90b1-7cc855b3a21c" providerId="ADAL" clId="{A3B1F372-A7D1-4E75-A51D-12FEDF0B6DE8}" dt="2025-06-05T10:07:03.749" v="276"/>
          <ac:spMkLst>
            <pc:docMk/>
            <pc:sldMk cId="4176965934" sldId="281"/>
            <ac:spMk id="4" creationId="{3C0AE15C-45AC-97E2-BC66-36773D19B155}"/>
          </ac:spMkLst>
        </pc:spChg>
        <pc:picChg chg="add mod">
          <ac:chgData name="Dallas" userId="68de197f-ade3-48d2-90b1-7cc855b3a21c" providerId="ADAL" clId="{A3B1F372-A7D1-4E75-A51D-12FEDF0B6DE8}" dt="2025-06-05T10:11:38.018" v="316" actId="1076"/>
          <ac:picMkLst>
            <pc:docMk/>
            <pc:sldMk cId="4176965934" sldId="281"/>
            <ac:picMk id="5" creationId="{7406E90B-CF15-2DD9-F5EF-FC59A9D9E301}"/>
          </ac:picMkLst>
        </pc:picChg>
        <pc:picChg chg="add del mod">
          <ac:chgData name="Dallas" userId="68de197f-ade3-48d2-90b1-7cc855b3a21c" providerId="ADAL" clId="{A3B1F372-A7D1-4E75-A51D-12FEDF0B6DE8}" dt="2025-06-05T10:09:30.262" v="289" actId="478"/>
          <ac:picMkLst>
            <pc:docMk/>
            <pc:sldMk cId="4176965934" sldId="281"/>
            <ac:picMk id="7" creationId="{6BCF15B1-528A-0672-D6E0-EDD0C1CD01BA}"/>
          </ac:picMkLst>
        </pc:picChg>
        <pc:picChg chg="add mod">
          <ac:chgData name="Dallas" userId="68de197f-ade3-48d2-90b1-7cc855b3a21c" providerId="ADAL" clId="{A3B1F372-A7D1-4E75-A51D-12FEDF0B6DE8}" dt="2025-06-05T10:11:42.233" v="317" actId="1076"/>
          <ac:picMkLst>
            <pc:docMk/>
            <pc:sldMk cId="4176965934" sldId="281"/>
            <ac:picMk id="9" creationId="{4510A90C-76F3-854E-7302-E80967E310AF}"/>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7534a0a686ca30a2/Desktop/PowerPoint_Files/Excel%20Dat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D557-4110-ACDC-04D9A95F15BE}"/>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2-D557-4110-ACDC-04D9A95F15BE}"/>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3-D557-4110-ACDC-04D9A95F15BE}"/>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4-D557-4110-ACDC-04D9A95F15BE}"/>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5-D557-4110-ACDC-04D9A95F15BE}"/>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6-D557-4110-ACDC-04D9A95F15BE}"/>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D557-4110-ACDC-04D9A95F15BE}"/>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D557-4110-ACDC-04D9A95F15BE}"/>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D557-4110-ACDC-04D9A95F15BE}"/>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D557-4110-ACDC-04D9A95F15BE}"/>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D557-4110-ACDC-04D9A95F15BE}"/>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6-D557-4110-ACDC-04D9A95F15BE}"/>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cap="none" baseline="0">
              <a:solidFill>
                <a:schemeClr val="tx1">
                  <a:lumMod val="65000"/>
                  <a:lumOff val="3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1"/>
          <c:order val="1"/>
          <c:tx>
            <c:strRef>
              <c:f>'Expenses Data'!$C$1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CD9A-4559-8990-03BB411F0F2D}"/>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3-CD9A-4559-8990-03BB411F0F2D}"/>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5-CD9A-4559-8990-03BB411F0F2D}"/>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7-CD9A-4559-8990-03BB411F0F2D}"/>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9-CD9A-4559-8990-03BB411F0F2D}"/>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B-CD9A-4559-8990-03BB411F0F2D}"/>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CD9A-4559-8990-03BB411F0F2D}"/>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CD9A-4559-8990-03BB411F0F2D}"/>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CD9A-4559-8990-03BB411F0F2D}"/>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7-CD9A-4559-8990-03BB411F0F2D}"/>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9-CD9A-4559-8990-03BB411F0F2D}"/>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B-CD9A-4559-8990-03BB411F0F2D}"/>
                </c:ext>
              </c:extLst>
            </c:dLbl>
            <c:spPr>
              <a:solidFill>
                <a:sysClr val="window" lastClr="FFFFFF">
                  <a:alpha val="90000"/>
                </a:sysClr>
              </a:solidFill>
              <a:ln w="12700" cap="flat" cmpd="sng" algn="ctr">
                <a:solidFill>
                  <a:srgbClr val="ED7D31"/>
                </a:solidFill>
                <a:round/>
              </a:ln>
              <a:effectLst>
                <a:outerShdw blurRad="50800" dist="38100" dir="2700000" algn="tl" rotWithShape="0">
                  <a:srgbClr val="ED7D31">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'Expenses Data'!$A$2:$A$7</c:f>
              <c:strCache>
                <c:ptCount val="6"/>
                <c:pt idx="0">
                  <c:v>Sales</c:v>
                </c:pt>
                <c:pt idx="1">
                  <c:v>Marketing</c:v>
                </c:pt>
                <c:pt idx="2">
                  <c:v>Development</c:v>
                </c:pt>
                <c:pt idx="3">
                  <c:v>Customer Support</c:v>
                </c:pt>
                <c:pt idx="4">
                  <c:v>Information Technology</c:v>
                </c:pt>
                <c:pt idx="5">
                  <c:v>Administration</c:v>
                </c:pt>
              </c:strCache>
            </c:strRef>
          </c:cat>
          <c:val>
            <c:numRef>
              <c:f>'Expenses Data'!$C$2:$C$7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C-CD9A-4559-8990-03BB411F0F2D}"/>
            </c:ext>
          </c:extLst>
        </c:ser>
        <c:dLbls>
          <c:dLblPos val="inEnd"/>
          <c:showLegendKey val="0"/>
          <c:showVal val="0"/>
          <c:showCatName val="1"/>
          <c:showSerName val="0"/>
          <c:showPercent val="0"/>
          <c:showBubbleSize val="0"/>
          <c:showLeaderLines val="1"/>
        </c:dLbls>
        <c:extLst>
          <c:ext xmlns:c15="http://schemas.microsoft.com/office/drawing/2012/chart" uri="{02D57815-91ED-43cb-92C2-25804820EDAC}">
            <c15:filteredPieSeries>
              <c15:ser>
                <c:idx val="0"/>
                <c:order val="0"/>
                <c:tx>
                  <c:strRef>
                    <c:extLst>
                      <c:ext uri="{02D57815-91ED-43cb-92C2-25804820EDAC}">
                        <c15:formulaRef>
                          <c15:sqref>'Expenses Data'!$B$1</c15:sqref>
                        </c15:formulaRef>
                      </c:ext>
                    </c:extLst>
                    <c:strCache>
                      <c:ptCount val="1"/>
                      <c:pt idx="0">
                        <c:v>Budget</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E-CD9A-4559-8990-03BB411F0F2D}"/>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10-CD9A-4559-8990-03BB411F0F2D}"/>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12-CD9A-4559-8990-03BB411F0F2D}"/>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14-CD9A-4559-8990-03BB411F0F2D}"/>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16-CD9A-4559-8990-03BB411F0F2D}"/>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18-CD9A-4559-8990-03BB411F0F2D}"/>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0E-CD9A-4559-8990-03BB411F0F2D}"/>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0-CD9A-4559-8990-03BB411F0F2D}"/>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2-CD9A-4559-8990-03BB411F0F2D}"/>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4-CD9A-4559-8990-03BB411F0F2D}"/>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6-CD9A-4559-8990-03BB411F0F2D}"/>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0"/>
                    <c:showBubbleSize val="0"/>
                    <c:extLst>
                      <c:ext xmlns:c16="http://schemas.microsoft.com/office/drawing/2014/chart" uri="{C3380CC4-5D6E-409C-BE32-E72D297353CC}">
                        <c16:uniqueId val="{00000018-CD9A-4559-8990-03BB411F0F2D}"/>
                      </c:ext>
                    </c:extLst>
                  </c:dLbl>
                  <c:spPr>
                    <a:solidFill>
                      <a:sysClr val="window" lastClr="FFFFFF">
                        <a:alpha val="90000"/>
                      </a:sysClr>
                    </a:solidFill>
                    <a:ln w="12700" cap="flat" cmpd="sng" algn="ctr">
                      <a:solidFill>
                        <a:srgbClr val="4472C4"/>
                      </a:solidFill>
                      <a:round/>
                    </a:ln>
                    <a:effectLst>
                      <a:outerShdw blurRad="50800" dist="38100" dir="2700000" algn="tl" rotWithShape="0">
                        <a:srgbClr val="4472C4">
                          <a:lumMod val="75000"/>
                          <a:alpha val="40000"/>
                        </a:srgbClr>
                      </a:outerShdw>
                    </a:effectLst>
                  </c:spPr>
                  <c:dLblPos val="inEnd"/>
                  <c:showLegendKey val="0"/>
                  <c:showVal val="0"/>
                  <c:showCatName val="1"/>
                  <c:showSerName val="0"/>
                  <c:showPercent val="0"/>
                  <c:showBubbleSize val="0"/>
                  <c:showLeaderLines val="1"/>
                  <c:leaderLines>
                    <c:spPr>
                      <a:ln w="9525">
                        <a:solidFill>
                          <a:schemeClr val="tx1">
                            <a:lumMod val="35000"/>
                            <a:lumOff val="65000"/>
                          </a:schemeClr>
                        </a:solidFill>
                      </a:ln>
                      <a:effectLst/>
                    </c:spPr>
                  </c:leaderLines>
                  <c:extLst>
                    <c:ext uri="{CE6537A1-D6FC-4f65-9D91-7224C49458BB}"/>
                  </c:extLst>
                </c:dLbls>
                <c:cat>
                  <c:strRef>
                    <c:extLst>
                      <c:ext uri="{02D57815-91ED-43cb-92C2-25804820EDAC}">
                        <c15:formulaRef>
                          <c15:sqref>'Expenses Data'!$A$2:$A$7</c15:sqref>
                        </c15:formulaRef>
                      </c:ext>
                    </c:extLst>
                    <c:strCache>
                      <c:ptCount val="6"/>
                      <c:pt idx="0">
                        <c:v>Sales</c:v>
                      </c:pt>
                      <c:pt idx="1">
                        <c:v>Marketing</c:v>
                      </c:pt>
                      <c:pt idx="2">
                        <c:v>Development</c:v>
                      </c:pt>
                      <c:pt idx="3">
                        <c:v>Customer Support</c:v>
                      </c:pt>
                      <c:pt idx="4">
                        <c:v>Information Technology</c:v>
                      </c:pt>
                      <c:pt idx="5">
                        <c:v>Administration</c:v>
                      </c:pt>
                    </c:strCache>
                  </c:strRef>
                </c:cat>
                <c:val>
                  <c:numRef>
                    <c:extLst>
                      <c:ext uri="{02D57815-91ED-43cb-92C2-25804820EDAC}">
                        <c15:formulaRef>
                          <c15:sqref>'Expenses Data'!$B$2:$B$7</c15:sqref>
                        </c15:formulaRef>
                      </c:ext>
                    </c:extLst>
                    <c:numCache>
                      <c:formatCode>General</c:formatCode>
                      <c:ptCount val="6"/>
                      <c:pt idx="0">
                        <c:v>540</c:v>
                      </c:pt>
                      <c:pt idx="1">
                        <c:v>200</c:v>
                      </c:pt>
                      <c:pt idx="2">
                        <c:v>600</c:v>
                      </c:pt>
                      <c:pt idx="3">
                        <c:v>250</c:v>
                      </c:pt>
                      <c:pt idx="4">
                        <c:v>325</c:v>
                      </c:pt>
                      <c:pt idx="5">
                        <c:v>200</c:v>
                      </c:pt>
                    </c:numCache>
                  </c:numRef>
                </c:val>
                <c:extLst>
                  <c:ext xmlns:c16="http://schemas.microsoft.com/office/drawing/2014/chart" uri="{C3380CC4-5D6E-409C-BE32-E72D297353CC}">
                    <c16:uniqueId val="{00000019-CD9A-4559-8990-03BB411F0F2D}"/>
                  </c:ext>
                </c:extLst>
              </c15:ser>
            </c15:filteredPieSeries>
          </c:ext>
        </c:extLst>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1"/>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900"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E5568-5A4D-425C-912F-116704693F62}" type="doc">
      <dgm:prSet loTypeId="urn:microsoft.com/office/officeart/2005/8/layout/radial1" loCatId="cycle" qsTypeId="urn:microsoft.com/office/officeart/2005/8/quickstyle/3d3" qsCatId="3D" csTypeId="urn:microsoft.com/office/officeart/2005/8/colors/colorful5" csCatId="colorful"/>
      <dgm:spPr/>
      <dgm:t>
        <a:bodyPr/>
        <a:lstStyle/>
        <a:p>
          <a:endParaRPr lang="en-GB"/>
        </a:p>
      </dgm:t>
    </dgm:pt>
    <dgm:pt modelId="{9488661D-A692-4DFA-BCF2-14D632E56D17}">
      <dgm:prSet/>
      <dgm:spPr/>
      <dgm:t>
        <a:bodyPr/>
        <a:lstStyle/>
        <a:p>
          <a:r>
            <a:rPr lang="en-US" b="0"/>
            <a:t>Europe</a:t>
          </a:r>
          <a:endParaRPr lang="en-GB"/>
        </a:p>
      </dgm:t>
    </dgm:pt>
    <dgm:pt modelId="{55B2F269-FF78-4806-9BCA-69E9A6037983}" type="parTrans" cxnId="{42FD2904-8A91-42D5-84D9-22B084DE3C53}">
      <dgm:prSet/>
      <dgm:spPr/>
      <dgm:t>
        <a:bodyPr/>
        <a:lstStyle/>
        <a:p>
          <a:endParaRPr lang="en-GB"/>
        </a:p>
      </dgm:t>
    </dgm:pt>
    <dgm:pt modelId="{00125DF2-7A9C-444A-A54D-62C0477B4150}" type="sibTrans" cxnId="{42FD2904-8A91-42D5-84D9-22B084DE3C53}">
      <dgm:prSet/>
      <dgm:spPr/>
      <dgm:t>
        <a:bodyPr/>
        <a:lstStyle/>
        <a:p>
          <a:endParaRPr lang="en-GB"/>
        </a:p>
      </dgm:t>
    </dgm:pt>
    <dgm:pt modelId="{C35A44F1-AAEE-44A5-80A3-3B3D929D5CEB}">
      <dgm:prSet/>
      <dgm:spPr/>
      <dgm:t>
        <a:bodyPr/>
        <a:lstStyle/>
        <a:p>
          <a:r>
            <a:rPr lang="en-US" b="0"/>
            <a:t>UK</a:t>
          </a:r>
          <a:endParaRPr lang="en-GB"/>
        </a:p>
      </dgm:t>
    </dgm:pt>
    <dgm:pt modelId="{BECD5FF7-BBF5-4770-9C16-EED8138F831F}" type="parTrans" cxnId="{7A6167FB-7D5A-4597-A8E1-D28DEF71E1E9}">
      <dgm:prSet/>
      <dgm:spPr/>
      <dgm:t>
        <a:bodyPr/>
        <a:lstStyle/>
        <a:p>
          <a:endParaRPr lang="en-GB"/>
        </a:p>
      </dgm:t>
    </dgm:pt>
    <dgm:pt modelId="{CDE26723-78C8-4B3B-8599-C7E854F5B776}" type="sibTrans" cxnId="{7A6167FB-7D5A-4597-A8E1-D28DEF71E1E9}">
      <dgm:prSet/>
      <dgm:spPr/>
      <dgm:t>
        <a:bodyPr/>
        <a:lstStyle/>
        <a:p>
          <a:endParaRPr lang="en-GB"/>
        </a:p>
      </dgm:t>
    </dgm:pt>
    <dgm:pt modelId="{F53D5DB5-3392-4531-8C3A-2D904B1CAFF1}">
      <dgm:prSet/>
      <dgm:spPr/>
      <dgm:t>
        <a:bodyPr/>
        <a:lstStyle/>
        <a:p>
          <a:r>
            <a:rPr lang="en-US" b="0"/>
            <a:t>France</a:t>
          </a:r>
          <a:endParaRPr lang="en-GB"/>
        </a:p>
      </dgm:t>
    </dgm:pt>
    <dgm:pt modelId="{3CF05925-E6AA-498F-9C32-4FD4820D05F8}" type="parTrans" cxnId="{336911C6-94AB-4B10-8A2A-048AAA37DBFB}">
      <dgm:prSet/>
      <dgm:spPr/>
      <dgm:t>
        <a:bodyPr/>
        <a:lstStyle/>
        <a:p>
          <a:endParaRPr lang="en-GB"/>
        </a:p>
      </dgm:t>
    </dgm:pt>
    <dgm:pt modelId="{93AF48AB-A54C-43FF-8CB8-BA028717A79B}" type="sibTrans" cxnId="{336911C6-94AB-4B10-8A2A-048AAA37DBFB}">
      <dgm:prSet/>
      <dgm:spPr/>
      <dgm:t>
        <a:bodyPr/>
        <a:lstStyle/>
        <a:p>
          <a:endParaRPr lang="en-GB"/>
        </a:p>
      </dgm:t>
    </dgm:pt>
    <dgm:pt modelId="{FA94D520-89C3-43B1-B686-DA9BFA11B34F}">
      <dgm:prSet/>
      <dgm:spPr/>
      <dgm:t>
        <a:bodyPr/>
        <a:lstStyle/>
        <a:p>
          <a:r>
            <a:rPr lang="en-US" b="0"/>
            <a:t>Germany</a:t>
          </a:r>
          <a:endParaRPr lang="en-GB"/>
        </a:p>
      </dgm:t>
    </dgm:pt>
    <dgm:pt modelId="{BD18CA90-1402-4B4C-BDD0-77BBD1717F53}" type="parTrans" cxnId="{AE99CD9E-78EF-4980-8B26-8D00B386A28F}">
      <dgm:prSet/>
      <dgm:spPr/>
      <dgm:t>
        <a:bodyPr/>
        <a:lstStyle/>
        <a:p>
          <a:endParaRPr lang="en-GB"/>
        </a:p>
      </dgm:t>
    </dgm:pt>
    <dgm:pt modelId="{4D03435B-864A-47E5-9CA1-536E567488F1}" type="sibTrans" cxnId="{AE99CD9E-78EF-4980-8B26-8D00B386A28F}">
      <dgm:prSet/>
      <dgm:spPr/>
      <dgm:t>
        <a:bodyPr/>
        <a:lstStyle/>
        <a:p>
          <a:endParaRPr lang="en-GB"/>
        </a:p>
      </dgm:t>
    </dgm:pt>
    <dgm:pt modelId="{1AAFF3BB-8382-4094-8336-7E9BE57A216E}">
      <dgm:prSet/>
      <dgm:spPr/>
      <dgm:t>
        <a:bodyPr/>
        <a:lstStyle/>
        <a:p>
          <a:r>
            <a:rPr lang="en-US" b="0"/>
            <a:t>Ireland</a:t>
          </a:r>
          <a:endParaRPr lang="en-GB"/>
        </a:p>
      </dgm:t>
    </dgm:pt>
    <dgm:pt modelId="{60AEC0C9-E153-4E54-BB0B-69B9AEB59DA3}" type="parTrans" cxnId="{FA8D112A-FFF2-4AD8-A5B3-9688BC1BD228}">
      <dgm:prSet/>
      <dgm:spPr/>
      <dgm:t>
        <a:bodyPr/>
        <a:lstStyle/>
        <a:p>
          <a:endParaRPr lang="en-GB"/>
        </a:p>
      </dgm:t>
    </dgm:pt>
    <dgm:pt modelId="{BA9A8FB4-E539-4FAF-8AB9-FA4CE6E112A9}" type="sibTrans" cxnId="{FA8D112A-FFF2-4AD8-A5B3-9688BC1BD228}">
      <dgm:prSet/>
      <dgm:spPr/>
      <dgm:t>
        <a:bodyPr/>
        <a:lstStyle/>
        <a:p>
          <a:endParaRPr lang="en-GB"/>
        </a:p>
      </dgm:t>
    </dgm:pt>
    <dgm:pt modelId="{8E359F67-7F27-41EE-8EBA-050FD48B5C27}">
      <dgm:prSet/>
      <dgm:spPr/>
      <dgm:t>
        <a:bodyPr/>
        <a:lstStyle/>
        <a:p>
          <a:r>
            <a:rPr lang="en-US" b="0"/>
            <a:t>Spain</a:t>
          </a:r>
          <a:endParaRPr lang="en-GB"/>
        </a:p>
      </dgm:t>
    </dgm:pt>
    <dgm:pt modelId="{160AFD8A-4B33-4C15-AFF9-26DB4BB688D4}" type="parTrans" cxnId="{8DB405CE-7FBB-4760-A23F-D5921E6F7BB1}">
      <dgm:prSet/>
      <dgm:spPr/>
      <dgm:t>
        <a:bodyPr/>
        <a:lstStyle/>
        <a:p>
          <a:endParaRPr lang="en-GB"/>
        </a:p>
      </dgm:t>
    </dgm:pt>
    <dgm:pt modelId="{08C29874-D6D3-42B2-A335-1BB47C11FD63}" type="sibTrans" cxnId="{8DB405CE-7FBB-4760-A23F-D5921E6F7BB1}">
      <dgm:prSet/>
      <dgm:spPr/>
      <dgm:t>
        <a:bodyPr/>
        <a:lstStyle/>
        <a:p>
          <a:endParaRPr lang="en-GB"/>
        </a:p>
      </dgm:t>
    </dgm:pt>
    <dgm:pt modelId="{C414543E-9909-4ED6-8DA7-0C0E2E6CF8B9}" type="pres">
      <dgm:prSet presAssocID="{AD6E5568-5A4D-425C-912F-116704693F62}" presName="cycle" presStyleCnt="0">
        <dgm:presLayoutVars>
          <dgm:chMax val="1"/>
          <dgm:dir/>
          <dgm:animLvl val="ctr"/>
          <dgm:resizeHandles val="exact"/>
        </dgm:presLayoutVars>
      </dgm:prSet>
      <dgm:spPr/>
    </dgm:pt>
    <dgm:pt modelId="{DE979DF2-1C56-466F-8321-D2A11BCFB634}" type="pres">
      <dgm:prSet presAssocID="{9488661D-A692-4DFA-BCF2-14D632E56D17}" presName="centerShape" presStyleLbl="node0" presStyleIdx="0" presStyleCnt="1"/>
      <dgm:spPr/>
    </dgm:pt>
    <dgm:pt modelId="{EE13EB13-8282-4891-A93C-33F306C68D2D}" type="pres">
      <dgm:prSet presAssocID="{BECD5FF7-BBF5-4770-9C16-EED8138F831F}" presName="Name9" presStyleLbl="parChTrans1D2" presStyleIdx="0" presStyleCnt="5"/>
      <dgm:spPr/>
    </dgm:pt>
    <dgm:pt modelId="{5D732D2D-2DA9-4816-B5B7-66160ACDC67E}" type="pres">
      <dgm:prSet presAssocID="{BECD5FF7-BBF5-4770-9C16-EED8138F831F}" presName="connTx" presStyleLbl="parChTrans1D2" presStyleIdx="0" presStyleCnt="5"/>
      <dgm:spPr/>
    </dgm:pt>
    <dgm:pt modelId="{DC851F18-5EE1-4E70-B2F2-A20E36C30ABA}" type="pres">
      <dgm:prSet presAssocID="{C35A44F1-AAEE-44A5-80A3-3B3D929D5CEB}" presName="node" presStyleLbl="node1" presStyleIdx="0" presStyleCnt="5">
        <dgm:presLayoutVars>
          <dgm:bulletEnabled val="1"/>
        </dgm:presLayoutVars>
      </dgm:prSet>
      <dgm:spPr/>
    </dgm:pt>
    <dgm:pt modelId="{9B6FB359-9E96-4054-BCDA-89F3BAA04513}" type="pres">
      <dgm:prSet presAssocID="{3CF05925-E6AA-498F-9C32-4FD4820D05F8}" presName="Name9" presStyleLbl="parChTrans1D2" presStyleIdx="1" presStyleCnt="5"/>
      <dgm:spPr/>
    </dgm:pt>
    <dgm:pt modelId="{DCA8B1A1-7F11-451E-B797-52BECED698BC}" type="pres">
      <dgm:prSet presAssocID="{3CF05925-E6AA-498F-9C32-4FD4820D05F8}" presName="connTx" presStyleLbl="parChTrans1D2" presStyleIdx="1" presStyleCnt="5"/>
      <dgm:spPr/>
    </dgm:pt>
    <dgm:pt modelId="{E99FF398-3423-4FCB-944E-72DEBFA57238}" type="pres">
      <dgm:prSet presAssocID="{F53D5DB5-3392-4531-8C3A-2D904B1CAFF1}" presName="node" presStyleLbl="node1" presStyleIdx="1" presStyleCnt="5">
        <dgm:presLayoutVars>
          <dgm:bulletEnabled val="1"/>
        </dgm:presLayoutVars>
      </dgm:prSet>
      <dgm:spPr/>
    </dgm:pt>
    <dgm:pt modelId="{6603CC66-DAAF-4AEA-AB18-39175A3B76D4}" type="pres">
      <dgm:prSet presAssocID="{BD18CA90-1402-4B4C-BDD0-77BBD1717F53}" presName="Name9" presStyleLbl="parChTrans1D2" presStyleIdx="2" presStyleCnt="5"/>
      <dgm:spPr/>
    </dgm:pt>
    <dgm:pt modelId="{753FFF3E-9070-471A-AA52-B14DA38D54EF}" type="pres">
      <dgm:prSet presAssocID="{BD18CA90-1402-4B4C-BDD0-77BBD1717F53}" presName="connTx" presStyleLbl="parChTrans1D2" presStyleIdx="2" presStyleCnt="5"/>
      <dgm:spPr/>
    </dgm:pt>
    <dgm:pt modelId="{C7B84B66-1784-4584-A8A4-AE07F1DE63DA}" type="pres">
      <dgm:prSet presAssocID="{FA94D520-89C3-43B1-B686-DA9BFA11B34F}" presName="node" presStyleLbl="node1" presStyleIdx="2" presStyleCnt="5">
        <dgm:presLayoutVars>
          <dgm:bulletEnabled val="1"/>
        </dgm:presLayoutVars>
      </dgm:prSet>
      <dgm:spPr/>
    </dgm:pt>
    <dgm:pt modelId="{1EFBAE82-572E-49BE-B607-77499C260398}" type="pres">
      <dgm:prSet presAssocID="{60AEC0C9-E153-4E54-BB0B-69B9AEB59DA3}" presName="Name9" presStyleLbl="parChTrans1D2" presStyleIdx="3" presStyleCnt="5"/>
      <dgm:spPr/>
    </dgm:pt>
    <dgm:pt modelId="{6DFB16A6-3119-4D66-9F34-A45DAFB1C8FC}" type="pres">
      <dgm:prSet presAssocID="{60AEC0C9-E153-4E54-BB0B-69B9AEB59DA3}" presName="connTx" presStyleLbl="parChTrans1D2" presStyleIdx="3" presStyleCnt="5"/>
      <dgm:spPr/>
    </dgm:pt>
    <dgm:pt modelId="{C916A43D-6306-408F-B694-F805CA0D40BB}" type="pres">
      <dgm:prSet presAssocID="{1AAFF3BB-8382-4094-8336-7E9BE57A216E}" presName="node" presStyleLbl="node1" presStyleIdx="3" presStyleCnt="5">
        <dgm:presLayoutVars>
          <dgm:bulletEnabled val="1"/>
        </dgm:presLayoutVars>
      </dgm:prSet>
      <dgm:spPr/>
    </dgm:pt>
    <dgm:pt modelId="{61EA0576-90EE-4164-A94C-D7D58BA10A21}" type="pres">
      <dgm:prSet presAssocID="{160AFD8A-4B33-4C15-AFF9-26DB4BB688D4}" presName="Name9" presStyleLbl="parChTrans1D2" presStyleIdx="4" presStyleCnt="5"/>
      <dgm:spPr/>
    </dgm:pt>
    <dgm:pt modelId="{DE6EF2FE-D4D4-4F74-96FA-416C79C2F48E}" type="pres">
      <dgm:prSet presAssocID="{160AFD8A-4B33-4C15-AFF9-26DB4BB688D4}" presName="connTx" presStyleLbl="parChTrans1D2" presStyleIdx="4" presStyleCnt="5"/>
      <dgm:spPr/>
    </dgm:pt>
    <dgm:pt modelId="{83B6891F-2F21-4122-88A3-5E5FAF8F567D}" type="pres">
      <dgm:prSet presAssocID="{8E359F67-7F27-41EE-8EBA-050FD48B5C27}" presName="node" presStyleLbl="node1" presStyleIdx="4" presStyleCnt="5">
        <dgm:presLayoutVars>
          <dgm:bulletEnabled val="1"/>
        </dgm:presLayoutVars>
      </dgm:prSet>
      <dgm:spPr/>
    </dgm:pt>
  </dgm:ptLst>
  <dgm:cxnLst>
    <dgm:cxn modelId="{42FD2904-8A91-42D5-84D9-22B084DE3C53}" srcId="{AD6E5568-5A4D-425C-912F-116704693F62}" destId="{9488661D-A692-4DFA-BCF2-14D632E56D17}" srcOrd="0" destOrd="0" parTransId="{55B2F269-FF78-4806-9BCA-69E9A6037983}" sibTransId="{00125DF2-7A9C-444A-A54D-62C0477B4150}"/>
    <dgm:cxn modelId="{0F9AF809-278B-4F94-8C90-68FCD1A569A9}" type="presOf" srcId="{60AEC0C9-E153-4E54-BB0B-69B9AEB59DA3}" destId="{1EFBAE82-572E-49BE-B607-77499C260398}" srcOrd="0" destOrd="0" presId="urn:microsoft.com/office/officeart/2005/8/layout/radial1"/>
    <dgm:cxn modelId="{7E387829-C8C2-4987-A965-5140252DC838}" type="presOf" srcId="{AD6E5568-5A4D-425C-912F-116704693F62}" destId="{C414543E-9909-4ED6-8DA7-0C0E2E6CF8B9}" srcOrd="0" destOrd="0" presId="urn:microsoft.com/office/officeart/2005/8/layout/radial1"/>
    <dgm:cxn modelId="{FA8D112A-FFF2-4AD8-A5B3-9688BC1BD228}" srcId="{9488661D-A692-4DFA-BCF2-14D632E56D17}" destId="{1AAFF3BB-8382-4094-8336-7E9BE57A216E}" srcOrd="3" destOrd="0" parTransId="{60AEC0C9-E153-4E54-BB0B-69B9AEB59DA3}" sibTransId="{BA9A8FB4-E539-4FAF-8AB9-FA4CE6E112A9}"/>
    <dgm:cxn modelId="{8D3C133A-656B-42DA-AF13-157147AD11EF}" type="presOf" srcId="{BD18CA90-1402-4B4C-BDD0-77BBD1717F53}" destId="{6603CC66-DAAF-4AEA-AB18-39175A3B76D4}" srcOrd="0" destOrd="0" presId="urn:microsoft.com/office/officeart/2005/8/layout/radial1"/>
    <dgm:cxn modelId="{6086F93A-1362-43FE-AC9F-FF23D5837105}" type="presOf" srcId="{BECD5FF7-BBF5-4770-9C16-EED8138F831F}" destId="{EE13EB13-8282-4891-A93C-33F306C68D2D}" srcOrd="0" destOrd="0" presId="urn:microsoft.com/office/officeart/2005/8/layout/radial1"/>
    <dgm:cxn modelId="{98329460-CB56-4BA9-943E-A2DBB5DF4DE7}" type="presOf" srcId="{FA94D520-89C3-43B1-B686-DA9BFA11B34F}" destId="{C7B84B66-1784-4584-A8A4-AE07F1DE63DA}" srcOrd="0" destOrd="0" presId="urn:microsoft.com/office/officeart/2005/8/layout/radial1"/>
    <dgm:cxn modelId="{A71B6449-2969-44BF-B46A-CD2F25E11521}" type="presOf" srcId="{1AAFF3BB-8382-4094-8336-7E9BE57A216E}" destId="{C916A43D-6306-408F-B694-F805CA0D40BB}" srcOrd="0" destOrd="0" presId="urn:microsoft.com/office/officeart/2005/8/layout/radial1"/>
    <dgm:cxn modelId="{3CD3344F-AD42-482E-B3C4-07F51603BDC3}" type="presOf" srcId="{F53D5DB5-3392-4531-8C3A-2D904B1CAFF1}" destId="{E99FF398-3423-4FCB-944E-72DEBFA57238}" srcOrd="0" destOrd="0" presId="urn:microsoft.com/office/officeart/2005/8/layout/radial1"/>
    <dgm:cxn modelId="{1BBC0472-8A54-4D30-97BB-DC3E71FA36B6}" type="presOf" srcId="{160AFD8A-4B33-4C15-AFF9-26DB4BB688D4}" destId="{DE6EF2FE-D4D4-4F74-96FA-416C79C2F48E}" srcOrd="1" destOrd="0" presId="urn:microsoft.com/office/officeart/2005/8/layout/radial1"/>
    <dgm:cxn modelId="{D26A6052-8B8F-4ED0-9309-F6163A5E7CF1}" type="presOf" srcId="{C35A44F1-AAEE-44A5-80A3-3B3D929D5CEB}" destId="{DC851F18-5EE1-4E70-B2F2-A20E36C30ABA}" srcOrd="0" destOrd="0" presId="urn:microsoft.com/office/officeart/2005/8/layout/radial1"/>
    <dgm:cxn modelId="{6BADB757-4445-4DE0-95FE-AB4299FC70C1}" type="presOf" srcId="{3CF05925-E6AA-498F-9C32-4FD4820D05F8}" destId="{9B6FB359-9E96-4054-BCDA-89F3BAA04513}" srcOrd="0" destOrd="0" presId="urn:microsoft.com/office/officeart/2005/8/layout/radial1"/>
    <dgm:cxn modelId="{DF620E79-3972-4B2F-8005-4F0A1B6C7A79}" type="presOf" srcId="{BECD5FF7-BBF5-4770-9C16-EED8138F831F}" destId="{5D732D2D-2DA9-4816-B5B7-66160ACDC67E}" srcOrd="1" destOrd="0" presId="urn:microsoft.com/office/officeart/2005/8/layout/radial1"/>
    <dgm:cxn modelId="{7C96795A-4844-437F-BFBA-9230136E61D3}" type="presOf" srcId="{160AFD8A-4B33-4C15-AFF9-26DB4BB688D4}" destId="{61EA0576-90EE-4164-A94C-D7D58BA10A21}" srcOrd="0" destOrd="0" presId="urn:microsoft.com/office/officeart/2005/8/layout/radial1"/>
    <dgm:cxn modelId="{AE99CD9E-78EF-4980-8B26-8D00B386A28F}" srcId="{9488661D-A692-4DFA-BCF2-14D632E56D17}" destId="{FA94D520-89C3-43B1-B686-DA9BFA11B34F}" srcOrd="2" destOrd="0" parTransId="{BD18CA90-1402-4B4C-BDD0-77BBD1717F53}" sibTransId="{4D03435B-864A-47E5-9CA1-536E567488F1}"/>
    <dgm:cxn modelId="{DD2487AB-BCE6-4B36-A3CE-F2224E540C7D}" type="presOf" srcId="{3CF05925-E6AA-498F-9C32-4FD4820D05F8}" destId="{DCA8B1A1-7F11-451E-B797-52BECED698BC}" srcOrd="1" destOrd="0" presId="urn:microsoft.com/office/officeart/2005/8/layout/radial1"/>
    <dgm:cxn modelId="{F70E3CAD-AB35-4B0C-B2E8-0FAD2666303D}" type="presOf" srcId="{60AEC0C9-E153-4E54-BB0B-69B9AEB59DA3}" destId="{6DFB16A6-3119-4D66-9F34-A45DAFB1C8FC}" srcOrd="1" destOrd="0" presId="urn:microsoft.com/office/officeart/2005/8/layout/radial1"/>
    <dgm:cxn modelId="{336911C6-94AB-4B10-8A2A-048AAA37DBFB}" srcId="{9488661D-A692-4DFA-BCF2-14D632E56D17}" destId="{F53D5DB5-3392-4531-8C3A-2D904B1CAFF1}" srcOrd="1" destOrd="0" parTransId="{3CF05925-E6AA-498F-9C32-4FD4820D05F8}" sibTransId="{93AF48AB-A54C-43FF-8CB8-BA028717A79B}"/>
    <dgm:cxn modelId="{F1A34BCD-40C9-458C-985B-7E41FABCC6C5}" type="presOf" srcId="{9488661D-A692-4DFA-BCF2-14D632E56D17}" destId="{DE979DF2-1C56-466F-8321-D2A11BCFB634}" srcOrd="0" destOrd="0" presId="urn:microsoft.com/office/officeart/2005/8/layout/radial1"/>
    <dgm:cxn modelId="{8DB405CE-7FBB-4760-A23F-D5921E6F7BB1}" srcId="{9488661D-A692-4DFA-BCF2-14D632E56D17}" destId="{8E359F67-7F27-41EE-8EBA-050FD48B5C27}" srcOrd="4" destOrd="0" parTransId="{160AFD8A-4B33-4C15-AFF9-26DB4BB688D4}" sibTransId="{08C29874-D6D3-42B2-A335-1BB47C11FD63}"/>
    <dgm:cxn modelId="{D91640D8-FA57-4791-ADC6-9E3003659C73}" type="presOf" srcId="{BD18CA90-1402-4B4C-BDD0-77BBD1717F53}" destId="{753FFF3E-9070-471A-AA52-B14DA38D54EF}" srcOrd="1" destOrd="0" presId="urn:microsoft.com/office/officeart/2005/8/layout/radial1"/>
    <dgm:cxn modelId="{E2DB7CDA-A71A-47C4-8425-D92B70789D32}" type="presOf" srcId="{8E359F67-7F27-41EE-8EBA-050FD48B5C27}" destId="{83B6891F-2F21-4122-88A3-5E5FAF8F567D}" srcOrd="0" destOrd="0" presId="urn:microsoft.com/office/officeart/2005/8/layout/radial1"/>
    <dgm:cxn modelId="{7A6167FB-7D5A-4597-A8E1-D28DEF71E1E9}" srcId="{9488661D-A692-4DFA-BCF2-14D632E56D17}" destId="{C35A44F1-AAEE-44A5-80A3-3B3D929D5CEB}" srcOrd="0" destOrd="0" parTransId="{BECD5FF7-BBF5-4770-9C16-EED8138F831F}" sibTransId="{CDE26723-78C8-4B3B-8599-C7E854F5B776}"/>
    <dgm:cxn modelId="{ED4A663A-802F-435D-A316-ED1F1D8B22D3}" type="presParOf" srcId="{C414543E-9909-4ED6-8DA7-0C0E2E6CF8B9}" destId="{DE979DF2-1C56-466F-8321-D2A11BCFB634}" srcOrd="0" destOrd="0" presId="urn:microsoft.com/office/officeart/2005/8/layout/radial1"/>
    <dgm:cxn modelId="{BD93DAED-CFB8-471A-85B2-811FC65455D5}" type="presParOf" srcId="{C414543E-9909-4ED6-8DA7-0C0E2E6CF8B9}" destId="{EE13EB13-8282-4891-A93C-33F306C68D2D}" srcOrd="1" destOrd="0" presId="urn:microsoft.com/office/officeart/2005/8/layout/radial1"/>
    <dgm:cxn modelId="{0A35D0CA-3D03-4289-A72E-06F9B9FF18A4}" type="presParOf" srcId="{EE13EB13-8282-4891-A93C-33F306C68D2D}" destId="{5D732D2D-2DA9-4816-B5B7-66160ACDC67E}" srcOrd="0" destOrd="0" presId="urn:microsoft.com/office/officeart/2005/8/layout/radial1"/>
    <dgm:cxn modelId="{06D1C19C-E111-42B5-86FB-BEF080D588CD}" type="presParOf" srcId="{C414543E-9909-4ED6-8DA7-0C0E2E6CF8B9}" destId="{DC851F18-5EE1-4E70-B2F2-A20E36C30ABA}" srcOrd="2" destOrd="0" presId="urn:microsoft.com/office/officeart/2005/8/layout/radial1"/>
    <dgm:cxn modelId="{F14596AE-3E4D-49DF-9127-01B88079132A}" type="presParOf" srcId="{C414543E-9909-4ED6-8DA7-0C0E2E6CF8B9}" destId="{9B6FB359-9E96-4054-BCDA-89F3BAA04513}" srcOrd="3" destOrd="0" presId="urn:microsoft.com/office/officeart/2005/8/layout/radial1"/>
    <dgm:cxn modelId="{A614426A-ABB4-41D8-8275-3BB8B04FCBE4}" type="presParOf" srcId="{9B6FB359-9E96-4054-BCDA-89F3BAA04513}" destId="{DCA8B1A1-7F11-451E-B797-52BECED698BC}" srcOrd="0" destOrd="0" presId="urn:microsoft.com/office/officeart/2005/8/layout/radial1"/>
    <dgm:cxn modelId="{DC3168B6-A97D-42AA-ABC4-F40EB7BF4E07}" type="presParOf" srcId="{C414543E-9909-4ED6-8DA7-0C0E2E6CF8B9}" destId="{E99FF398-3423-4FCB-944E-72DEBFA57238}" srcOrd="4" destOrd="0" presId="urn:microsoft.com/office/officeart/2005/8/layout/radial1"/>
    <dgm:cxn modelId="{C629B3B0-3252-41E3-9EC9-907D3F2B58A5}" type="presParOf" srcId="{C414543E-9909-4ED6-8DA7-0C0E2E6CF8B9}" destId="{6603CC66-DAAF-4AEA-AB18-39175A3B76D4}" srcOrd="5" destOrd="0" presId="urn:microsoft.com/office/officeart/2005/8/layout/radial1"/>
    <dgm:cxn modelId="{F0533F33-D108-4B56-8B07-A7E0E39645B1}" type="presParOf" srcId="{6603CC66-DAAF-4AEA-AB18-39175A3B76D4}" destId="{753FFF3E-9070-471A-AA52-B14DA38D54EF}" srcOrd="0" destOrd="0" presId="urn:microsoft.com/office/officeart/2005/8/layout/radial1"/>
    <dgm:cxn modelId="{17199115-38EC-483F-A7E2-A020B78DB507}" type="presParOf" srcId="{C414543E-9909-4ED6-8DA7-0C0E2E6CF8B9}" destId="{C7B84B66-1784-4584-A8A4-AE07F1DE63DA}" srcOrd="6" destOrd="0" presId="urn:microsoft.com/office/officeart/2005/8/layout/radial1"/>
    <dgm:cxn modelId="{B2C02EF1-1A02-4BA7-9A2C-9239EB4B6A21}" type="presParOf" srcId="{C414543E-9909-4ED6-8DA7-0C0E2E6CF8B9}" destId="{1EFBAE82-572E-49BE-B607-77499C260398}" srcOrd="7" destOrd="0" presId="urn:microsoft.com/office/officeart/2005/8/layout/radial1"/>
    <dgm:cxn modelId="{5066A44F-596B-4902-A4FA-5D0B4704C91F}" type="presParOf" srcId="{1EFBAE82-572E-49BE-B607-77499C260398}" destId="{6DFB16A6-3119-4D66-9F34-A45DAFB1C8FC}" srcOrd="0" destOrd="0" presId="urn:microsoft.com/office/officeart/2005/8/layout/radial1"/>
    <dgm:cxn modelId="{9C79122F-6312-439C-95D7-87B848854A3E}" type="presParOf" srcId="{C414543E-9909-4ED6-8DA7-0C0E2E6CF8B9}" destId="{C916A43D-6306-408F-B694-F805CA0D40BB}" srcOrd="8" destOrd="0" presId="urn:microsoft.com/office/officeart/2005/8/layout/radial1"/>
    <dgm:cxn modelId="{1EF300C2-DDE0-4BAA-AE21-DBB0217EA0F1}" type="presParOf" srcId="{C414543E-9909-4ED6-8DA7-0C0E2E6CF8B9}" destId="{61EA0576-90EE-4164-A94C-D7D58BA10A21}" srcOrd="9" destOrd="0" presId="urn:microsoft.com/office/officeart/2005/8/layout/radial1"/>
    <dgm:cxn modelId="{71BDE73C-2F0A-40FD-958D-E320CA3A0AC5}" type="presParOf" srcId="{61EA0576-90EE-4164-A94C-D7D58BA10A21}" destId="{DE6EF2FE-D4D4-4F74-96FA-416C79C2F48E}" srcOrd="0" destOrd="0" presId="urn:microsoft.com/office/officeart/2005/8/layout/radial1"/>
    <dgm:cxn modelId="{AEE0494A-84F2-4CBA-B9E3-DB53E01FF8AA}" type="presParOf" srcId="{C414543E-9909-4ED6-8DA7-0C0E2E6CF8B9}" destId="{83B6891F-2F21-4122-88A3-5E5FAF8F567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89FE4A-2B0F-4258-AE99-44573D4BD9C4}" type="doc">
      <dgm:prSet loTypeId="urn:microsoft.com/office/officeart/2005/8/layout/cycle2" loCatId="cycle" qsTypeId="urn:microsoft.com/office/officeart/2005/8/quickstyle/3d3" qsCatId="3D" csTypeId="urn:microsoft.com/office/officeart/2005/8/colors/colorful1" csCatId="colorful" phldr="1"/>
      <dgm:spPr/>
      <dgm:t>
        <a:bodyPr/>
        <a:lstStyle/>
        <a:p>
          <a:endParaRPr lang="en-GB"/>
        </a:p>
      </dgm:t>
    </dgm:pt>
    <dgm:pt modelId="{8BDAADEE-1C96-4F6A-A6BE-EFD29C0862E2}">
      <dgm:prSet phldrT="[Text]"/>
      <dgm:spPr/>
      <dgm:t>
        <a:bodyPr/>
        <a:lstStyle/>
        <a:p>
          <a:r>
            <a:rPr lang="en-GB" dirty="0"/>
            <a:t>Red</a:t>
          </a:r>
        </a:p>
      </dgm:t>
    </dgm:pt>
    <dgm:pt modelId="{85766FDE-48A2-4F2D-81EA-64FEF251EB8E}" type="parTrans" cxnId="{34BE3560-A2C7-47BB-8C5D-D76A13DBD167}">
      <dgm:prSet/>
      <dgm:spPr/>
      <dgm:t>
        <a:bodyPr/>
        <a:lstStyle/>
        <a:p>
          <a:endParaRPr lang="en-GB"/>
        </a:p>
      </dgm:t>
    </dgm:pt>
    <dgm:pt modelId="{D7E8E984-F8D5-441B-9933-A9451C00FB20}" type="sibTrans" cxnId="{34BE3560-A2C7-47BB-8C5D-D76A13DBD167}">
      <dgm:prSet/>
      <dgm:spPr/>
      <dgm:t>
        <a:bodyPr/>
        <a:lstStyle/>
        <a:p>
          <a:endParaRPr lang="en-GB"/>
        </a:p>
      </dgm:t>
    </dgm:pt>
    <dgm:pt modelId="{E60A39AD-BA21-42C7-9508-B47B46867CDB}">
      <dgm:prSet phldrT="[Text]"/>
      <dgm:spPr/>
      <dgm:t>
        <a:bodyPr/>
        <a:lstStyle/>
        <a:p>
          <a:r>
            <a:rPr lang="en-GB" dirty="0"/>
            <a:t>Green</a:t>
          </a:r>
        </a:p>
      </dgm:t>
    </dgm:pt>
    <dgm:pt modelId="{7D42C77D-768B-4914-916D-218E159D7ADC}" type="parTrans" cxnId="{BE846CDB-741A-4109-ACB2-519F53A946A5}">
      <dgm:prSet/>
      <dgm:spPr/>
      <dgm:t>
        <a:bodyPr/>
        <a:lstStyle/>
        <a:p>
          <a:endParaRPr lang="en-GB"/>
        </a:p>
      </dgm:t>
    </dgm:pt>
    <dgm:pt modelId="{5A213EEA-2201-47D3-9868-F9FB8E3C6DE2}" type="sibTrans" cxnId="{BE846CDB-741A-4109-ACB2-519F53A946A5}">
      <dgm:prSet/>
      <dgm:spPr/>
      <dgm:t>
        <a:bodyPr/>
        <a:lstStyle/>
        <a:p>
          <a:endParaRPr lang="en-GB"/>
        </a:p>
      </dgm:t>
    </dgm:pt>
    <dgm:pt modelId="{692AA7FA-1F4D-48F8-92EE-02DA010260FB}">
      <dgm:prSet phldrT="[Text]"/>
      <dgm:spPr/>
      <dgm:t>
        <a:bodyPr/>
        <a:lstStyle/>
        <a:p>
          <a:r>
            <a:rPr lang="en-GB" dirty="0"/>
            <a:t>Blue</a:t>
          </a:r>
        </a:p>
      </dgm:t>
    </dgm:pt>
    <dgm:pt modelId="{320028F7-DE51-4C9F-8A67-169118EF1086}" type="parTrans" cxnId="{A0139961-D193-408D-9617-457A04DF625A}">
      <dgm:prSet/>
      <dgm:spPr/>
      <dgm:t>
        <a:bodyPr/>
        <a:lstStyle/>
        <a:p>
          <a:endParaRPr lang="en-GB"/>
        </a:p>
      </dgm:t>
    </dgm:pt>
    <dgm:pt modelId="{4A694636-C15A-468B-B10F-D663FEB404A2}" type="sibTrans" cxnId="{A0139961-D193-408D-9617-457A04DF625A}">
      <dgm:prSet/>
      <dgm:spPr/>
      <dgm:t>
        <a:bodyPr/>
        <a:lstStyle/>
        <a:p>
          <a:endParaRPr lang="en-GB"/>
        </a:p>
      </dgm:t>
    </dgm:pt>
    <dgm:pt modelId="{FC463BBA-2F88-44B0-A25B-F2004EE20DD4}">
      <dgm:prSet phldrT="[Text]"/>
      <dgm:spPr/>
      <dgm:t>
        <a:bodyPr/>
        <a:lstStyle/>
        <a:p>
          <a:r>
            <a:rPr lang="en-GB" dirty="0"/>
            <a:t>Purple</a:t>
          </a:r>
        </a:p>
      </dgm:t>
    </dgm:pt>
    <dgm:pt modelId="{9D48AFC6-10A2-450C-9248-7B9239463177}" type="parTrans" cxnId="{B599CCF4-51C6-47AA-A8D5-E540ADB5AC8D}">
      <dgm:prSet/>
      <dgm:spPr/>
      <dgm:t>
        <a:bodyPr/>
        <a:lstStyle/>
        <a:p>
          <a:endParaRPr lang="en-GB"/>
        </a:p>
      </dgm:t>
    </dgm:pt>
    <dgm:pt modelId="{77BD8271-9658-4761-815A-D1C6FAB38824}" type="sibTrans" cxnId="{B599CCF4-51C6-47AA-A8D5-E540ADB5AC8D}">
      <dgm:prSet/>
      <dgm:spPr/>
      <dgm:t>
        <a:bodyPr/>
        <a:lstStyle/>
        <a:p>
          <a:endParaRPr lang="en-GB"/>
        </a:p>
      </dgm:t>
    </dgm:pt>
    <dgm:pt modelId="{14EB0E03-E01C-4A2C-8AC0-797B6F7E3D24}" type="pres">
      <dgm:prSet presAssocID="{2689FE4A-2B0F-4258-AE99-44573D4BD9C4}" presName="cycle" presStyleCnt="0">
        <dgm:presLayoutVars>
          <dgm:dir/>
          <dgm:resizeHandles val="exact"/>
        </dgm:presLayoutVars>
      </dgm:prSet>
      <dgm:spPr/>
    </dgm:pt>
    <dgm:pt modelId="{7915EA2D-EF10-443E-94E6-5172217255FE}" type="pres">
      <dgm:prSet presAssocID="{8BDAADEE-1C96-4F6A-A6BE-EFD29C0862E2}" presName="node" presStyleLbl="node1" presStyleIdx="0" presStyleCnt="4">
        <dgm:presLayoutVars>
          <dgm:bulletEnabled val="1"/>
        </dgm:presLayoutVars>
      </dgm:prSet>
      <dgm:spPr/>
    </dgm:pt>
    <dgm:pt modelId="{7A689F05-B1F3-4000-8F9C-4F1AB45FFD8B}" type="pres">
      <dgm:prSet presAssocID="{D7E8E984-F8D5-441B-9933-A9451C00FB20}" presName="sibTrans" presStyleLbl="sibTrans2D1" presStyleIdx="0" presStyleCnt="4"/>
      <dgm:spPr/>
    </dgm:pt>
    <dgm:pt modelId="{957E3568-9940-4FD1-AC17-B1C4E4D46A27}" type="pres">
      <dgm:prSet presAssocID="{D7E8E984-F8D5-441B-9933-A9451C00FB20}" presName="connectorText" presStyleLbl="sibTrans2D1" presStyleIdx="0" presStyleCnt="4"/>
      <dgm:spPr/>
    </dgm:pt>
    <dgm:pt modelId="{4EFE4508-1DC6-440E-917B-AEEEB161B04F}" type="pres">
      <dgm:prSet presAssocID="{E60A39AD-BA21-42C7-9508-B47B46867CDB}" presName="node" presStyleLbl="node1" presStyleIdx="1" presStyleCnt="4">
        <dgm:presLayoutVars>
          <dgm:bulletEnabled val="1"/>
        </dgm:presLayoutVars>
      </dgm:prSet>
      <dgm:spPr/>
    </dgm:pt>
    <dgm:pt modelId="{31F5C7D1-8F8B-4B0C-83EA-7947B09D6326}" type="pres">
      <dgm:prSet presAssocID="{5A213EEA-2201-47D3-9868-F9FB8E3C6DE2}" presName="sibTrans" presStyleLbl="sibTrans2D1" presStyleIdx="1" presStyleCnt="4"/>
      <dgm:spPr/>
    </dgm:pt>
    <dgm:pt modelId="{5189EB93-E6F8-4455-A70A-4C685EFB13DA}" type="pres">
      <dgm:prSet presAssocID="{5A213EEA-2201-47D3-9868-F9FB8E3C6DE2}" presName="connectorText" presStyleLbl="sibTrans2D1" presStyleIdx="1" presStyleCnt="4"/>
      <dgm:spPr/>
    </dgm:pt>
    <dgm:pt modelId="{05ECF1AF-CE6C-44EE-8AD8-A093C2BEF2AB}" type="pres">
      <dgm:prSet presAssocID="{692AA7FA-1F4D-48F8-92EE-02DA010260FB}" presName="node" presStyleLbl="node1" presStyleIdx="2" presStyleCnt="4">
        <dgm:presLayoutVars>
          <dgm:bulletEnabled val="1"/>
        </dgm:presLayoutVars>
      </dgm:prSet>
      <dgm:spPr/>
    </dgm:pt>
    <dgm:pt modelId="{064D5BCE-159F-4609-B695-4BA00BD2E292}" type="pres">
      <dgm:prSet presAssocID="{4A694636-C15A-468B-B10F-D663FEB404A2}" presName="sibTrans" presStyleLbl="sibTrans2D1" presStyleIdx="2" presStyleCnt="4"/>
      <dgm:spPr/>
    </dgm:pt>
    <dgm:pt modelId="{C2C24044-38FE-44C9-B696-60B0CC2C2EF8}" type="pres">
      <dgm:prSet presAssocID="{4A694636-C15A-468B-B10F-D663FEB404A2}" presName="connectorText" presStyleLbl="sibTrans2D1" presStyleIdx="2" presStyleCnt="4"/>
      <dgm:spPr/>
    </dgm:pt>
    <dgm:pt modelId="{A022C19A-29BF-471E-89F9-FDB3AB081351}" type="pres">
      <dgm:prSet presAssocID="{FC463BBA-2F88-44B0-A25B-F2004EE20DD4}" presName="node" presStyleLbl="node1" presStyleIdx="3" presStyleCnt="4">
        <dgm:presLayoutVars>
          <dgm:bulletEnabled val="1"/>
        </dgm:presLayoutVars>
      </dgm:prSet>
      <dgm:spPr/>
    </dgm:pt>
    <dgm:pt modelId="{A4FCFA5E-D0EB-4E73-9953-32CAF9B5DF79}" type="pres">
      <dgm:prSet presAssocID="{77BD8271-9658-4761-815A-D1C6FAB38824}" presName="sibTrans" presStyleLbl="sibTrans2D1" presStyleIdx="3" presStyleCnt="4"/>
      <dgm:spPr/>
    </dgm:pt>
    <dgm:pt modelId="{8310507A-4ACC-4050-A543-48B5465EE699}" type="pres">
      <dgm:prSet presAssocID="{77BD8271-9658-4761-815A-D1C6FAB38824}" presName="connectorText" presStyleLbl="sibTrans2D1" presStyleIdx="3" presStyleCnt="4"/>
      <dgm:spPr/>
    </dgm:pt>
  </dgm:ptLst>
  <dgm:cxnLst>
    <dgm:cxn modelId="{34BE3560-A2C7-47BB-8C5D-D76A13DBD167}" srcId="{2689FE4A-2B0F-4258-AE99-44573D4BD9C4}" destId="{8BDAADEE-1C96-4F6A-A6BE-EFD29C0862E2}" srcOrd="0" destOrd="0" parTransId="{85766FDE-48A2-4F2D-81EA-64FEF251EB8E}" sibTransId="{D7E8E984-F8D5-441B-9933-A9451C00FB20}"/>
    <dgm:cxn modelId="{A0139961-D193-408D-9617-457A04DF625A}" srcId="{2689FE4A-2B0F-4258-AE99-44573D4BD9C4}" destId="{692AA7FA-1F4D-48F8-92EE-02DA010260FB}" srcOrd="2" destOrd="0" parTransId="{320028F7-DE51-4C9F-8A67-169118EF1086}" sibTransId="{4A694636-C15A-468B-B10F-D663FEB404A2}"/>
    <dgm:cxn modelId="{04837C66-DE67-4F55-80F0-6B6881EA0648}" type="presOf" srcId="{D7E8E984-F8D5-441B-9933-A9451C00FB20}" destId="{957E3568-9940-4FD1-AC17-B1C4E4D46A27}" srcOrd="1" destOrd="0" presId="urn:microsoft.com/office/officeart/2005/8/layout/cycle2"/>
    <dgm:cxn modelId="{BCA85649-7060-436D-8DC5-EE4242E72DEE}" type="presOf" srcId="{8BDAADEE-1C96-4F6A-A6BE-EFD29C0862E2}" destId="{7915EA2D-EF10-443E-94E6-5172217255FE}" srcOrd="0" destOrd="0" presId="urn:microsoft.com/office/officeart/2005/8/layout/cycle2"/>
    <dgm:cxn modelId="{C5D0A94A-9365-40F4-828D-E6F846EC06F4}" type="presOf" srcId="{77BD8271-9658-4761-815A-D1C6FAB38824}" destId="{8310507A-4ACC-4050-A543-48B5465EE699}" srcOrd="1" destOrd="0" presId="urn:microsoft.com/office/officeart/2005/8/layout/cycle2"/>
    <dgm:cxn modelId="{2F043A6B-0242-4B73-8546-DE03943BF631}" type="presOf" srcId="{5A213EEA-2201-47D3-9868-F9FB8E3C6DE2}" destId="{31F5C7D1-8F8B-4B0C-83EA-7947B09D6326}" srcOrd="0" destOrd="0" presId="urn:microsoft.com/office/officeart/2005/8/layout/cycle2"/>
    <dgm:cxn modelId="{21DAAD55-9FF8-4B08-920C-97CF4C71E457}" type="presOf" srcId="{4A694636-C15A-468B-B10F-D663FEB404A2}" destId="{064D5BCE-159F-4609-B695-4BA00BD2E292}" srcOrd="0" destOrd="0" presId="urn:microsoft.com/office/officeart/2005/8/layout/cycle2"/>
    <dgm:cxn modelId="{5BA6AE8B-69A2-49AD-A40A-F285977472E7}" type="presOf" srcId="{77BD8271-9658-4761-815A-D1C6FAB38824}" destId="{A4FCFA5E-D0EB-4E73-9953-32CAF9B5DF79}" srcOrd="0" destOrd="0" presId="urn:microsoft.com/office/officeart/2005/8/layout/cycle2"/>
    <dgm:cxn modelId="{8966008C-3052-46CE-8D72-B662231A67C4}" type="presOf" srcId="{D7E8E984-F8D5-441B-9933-A9451C00FB20}" destId="{7A689F05-B1F3-4000-8F9C-4F1AB45FFD8B}" srcOrd="0" destOrd="0" presId="urn:microsoft.com/office/officeart/2005/8/layout/cycle2"/>
    <dgm:cxn modelId="{FB360496-5C38-419A-B564-1742B367A4D9}" type="presOf" srcId="{5A213EEA-2201-47D3-9868-F9FB8E3C6DE2}" destId="{5189EB93-E6F8-4455-A70A-4C685EFB13DA}" srcOrd="1" destOrd="0" presId="urn:microsoft.com/office/officeart/2005/8/layout/cycle2"/>
    <dgm:cxn modelId="{AD0C65B4-672A-4C84-BF85-B0D20878C125}" type="presOf" srcId="{E60A39AD-BA21-42C7-9508-B47B46867CDB}" destId="{4EFE4508-1DC6-440E-917B-AEEEB161B04F}" srcOrd="0" destOrd="0" presId="urn:microsoft.com/office/officeart/2005/8/layout/cycle2"/>
    <dgm:cxn modelId="{D58147BB-8201-4715-AE3F-F672DE700BB6}" type="presOf" srcId="{4A694636-C15A-468B-B10F-D663FEB404A2}" destId="{C2C24044-38FE-44C9-B696-60B0CC2C2EF8}" srcOrd="1" destOrd="0" presId="urn:microsoft.com/office/officeart/2005/8/layout/cycle2"/>
    <dgm:cxn modelId="{35A510BF-6B11-483F-BF70-E34665C9C3EA}" type="presOf" srcId="{692AA7FA-1F4D-48F8-92EE-02DA010260FB}" destId="{05ECF1AF-CE6C-44EE-8AD8-A093C2BEF2AB}" srcOrd="0" destOrd="0" presId="urn:microsoft.com/office/officeart/2005/8/layout/cycle2"/>
    <dgm:cxn modelId="{BE846CDB-741A-4109-ACB2-519F53A946A5}" srcId="{2689FE4A-2B0F-4258-AE99-44573D4BD9C4}" destId="{E60A39AD-BA21-42C7-9508-B47B46867CDB}" srcOrd="1" destOrd="0" parTransId="{7D42C77D-768B-4914-916D-218E159D7ADC}" sibTransId="{5A213EEA-2201-47D3-9868-F9FB8E3C6DE2}"/>
    <dgm:cxn modelId="{55420EF4-8E59-4634-8167-D10BCB626F05}" type="presOf" srcId="{2689FE4A-2B0F-4258-AE99-44573D4BD9C4}" destId="{14EB0E03-E01C-4A2C-8AC0-797B6F7E3D24}" srcOrd="0" destOrd="0" presId="urn:microsoft.com/office/officeart/2005/8/layout/cycle2"/>
    <dgm:cxn modelId="{B599CCF4-51C6-47AA-A8D5-E540ADB5AC8D}" srcId="{2689FE4A-2B0F-4258-AE99-44573D4BD9C4}" destId="{FC463BBA-2F88-44B0-A25B-F2004EE20DD4}" srcOrd="3" destOrd="0" parTransId="{9D48AFC6-10A2-450C-9248-7B9239463177}" sibTransId="{77BD8271-9658-4761-815A-D1C6FAB38824}"/>
    <dgm:cxn modelId="{626B0BF5-26F6-4E34-A9A3-2BB4CD1DE276}" type="presOf" srcId="{FC463BBA-2F88-44B0-A25B-F2004EE20DD4}" destId="{A022C19A-29BF-471E-89F9-FDB3AB081351}" srcOrd="0" destOrd="0" presId="urn:microsoft.com/office/officeart/2005/8/layout/cycle2"/>
    <dgm:cxn modelId="{08F1253B-11EC-449F-B714-5FD3807344A0}" type="presParOf" srcId="{14EB0E03-E01C-4A2C-8AC0-797B6F7E3D24}" destId="{7915EA2D-EF10-443E-94E6-5172217255FE}" srcOrd="0" destOrd="0" presId="urn:microsoft.com/office/officeart/2005/8/layout/cycle2"/>
    <dgm:cxn modelId="{D81C15D3-17FE-4630-B3AE-12C2196DCA72}" type="presParOf" srcId="{14EB0E03-E01C-4A2C-8AC0-797B6F7E3D24}" destId="{7A689F05-B1F3-4000-8F9C-4F1AB45FFD8B}" srcOrd="1" destOrd="0" presId="urn:microsoft.com/office/officeart/2005/8/layout/cycle2"/>
    <dgm:cxn modelId="{91578B18-2972-4491-A121-FD26E77EC560}" type="presParOf" srcId="{7A689F05-B1F3-4000-8F9C-4F1AB45FFD8B}" destId="{957E3568-9940-4FD1-AC17-B1C4E4D46A27}" srcOrd="0" destOrd="0" presId="urn:microsoft.com/office/officeart/2005/8/layout/cycle2"/>
    <dgm:cxn modelId="{085BFA63-FABA-4DA5-A63E-FA8F408F8B57}" type="presParOf" srcId="{14EB0E03-E01C-4A2C-8AC0-797B6F7E3D24}" destId="{4EFE4508-1DC6-440E-917B-AEEEB161B04F}" srcOrd="2" destOrd="0" presId="urn:microsoft.com/office/officeart/2005/8/layout/cycle2"/>
    <dgm:cxn modelId="{8734DFCC-4B86-4288-862D-2A329567A66D}" type="presParOf" srcId="{14EB0E03-E01C-4A2C-8AC0-797B6F7E3D24}" destId="{31F5C7D1-8F8B-4B0C-83EA-7947B09D6326}" srcOrd="3" destOrd="0" presId="urn:microsoft.com/office/officeart/2005/8/layout/cycle2"/>
    <dgm:cxn modelId="{4E6C5EC4-41E8-412D-B771-37D9A8B0406D}" type="presParOf" srcId="{31F5C7D1-8F8B-4B0C-83EA-7947B09D6326}" destId="{5189EB93-E6F8-4455-A70A-4C685EFB13DA}" srcOrd="0" destOrd="0" presId="urn:microsoft.com/office/officeart/2005/8/layout/cycle2"/>
    <dgm:cxn modelId="{3E9B3F50-6FCD-443F-930B-BDEFACC6AF0F}" type="presParOf" srcId="{14EB0E03-E01C-4A2C-8AC0-797B6F7E3D24}" destId="{05ECF1AF-CE6C-44EE-8AD8-A093C2BEF2AB}" srcOrd="4" destOrd="0" presId="urn:microsoft.com/office/officeart/2005/8/layout/cycle2"/>
    <dgm:cxn modelId="{55A06BE3-E6FF-4C00-BEB5-7F5B6CFFDEE3}" type="presParOf" srcId="{14EB0E03-E01C-4A2C-8AC0-797B6F7E3D24}" destId="{064D5BCE-159F-4609-B695-4BA00BD2E292}" srcOrd="5" destOrd="0" presId="urn:microsoft.com/office/officeart/2005/8/layout/cycle2"/>
    <dgm:cxn modelId="{67C14509-A9D3-4640-BAA7-11C426EA0B7C}" type="presParOf" srcId="{064D5BCE-159F-4609-B695-4BA00BD2E292}" destId="{C2C24044-38FE-44C9-B696-60B0CC2C2EF8}" srcOrd="0" destOrd="0" presId="urn:microsoft.com/office/officeart/2005/8/layout/cycle2"/>
    <dgm:cxn modelId="{88A9C985-4569-4035-81BC-2DE106EFC73D}" type="presParOf" srcId="{14EB0E03-E01C-4A2C-8AC0-797B6F7E3D24}" destId="{A022C19A-29BF-471E-89F9-FDB3AB081351}" srcOrd="6" destOrd="0" presId="urn:microsoft.com/office/officeart/2005/8/layout/cycle2"/>
    <dgm:cxn modelId="{B76AB99E-3F49-4DAF-B9AA-44487B94EE2C}" type="presParOf" srcId="{14EB0E03-E01C-4A2C-8AC0-797B6F7E3D24}" destId="{A4FCFA5E-D0EB-4E73-9953-32CAF9B5DF79}" srcOrd="7" destOrd="0" presId="urn:microsoft.com/office/officeart/2005/8/layout/cycle2"/>
    <dgm:cxn modelId="{0DCE7E69-7119-4D74-B084-1B6B7AF38D5F}" type="presParOf" srcId="{A4FCFA5E-D0EB-4E73-9953-32CAF9B5DF79}" destId="{8310507A-4ACC-4050-A543-48B5465EE69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79DF2-1C56-466F-8321-D2A11BCFB634}">
      <dsp:nvSpPr>
        <dsp:cNvPr id="0" name=""/>
        <dsp:cNvSpPr/>
      </dsp:nvSpPr>
      <dsp:spPr>
        <a:xfrm>
          <a:off x="2615345" y="2099674"/>
          <a:ext cx="1597863" cy="1597863"/>
        </a:xfrm>
        <a:prstGeom prst="ellipse">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b="0" kern="1200"/>
            <a:t>Europe</a:t>
          </a:r>
          <a:endParaRPr lang="en-GB" sz="2600" kern="1200"/>
        </a:p>
      </dsp:txBody>
      <dsp:txXfrm>
        <a:off x="2849347" y="2333676"/>
        <a:ext cx="1129859" cy="1129859"/>
      </dsp:txXfrm>
    </dsp:sp>
    <dsp:sp modelId="{EE13EB13-8282-4891-A93C-33F306C68D2D}">
      <dsp:nvSpPr>
        <dsp:cNvPr id="0" name=""/>
        <dsp:cNvSpPr/>
      </dsp:nvSpPr>
      <dsp:spPr>
        <a:xfrm rot="16200000">
          <a:off x="3173293" y="1837630"/>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402227" y="1846641"/>
        <a:ext cx="24098" cy="24098"/>
      </dsp:txXfrm>
    </dsp:sp>
    <dsp:sp modelId="{DC851F18-5EE1-4E70-B2F2-A20E36C30ABA}">
      <dsp:nvSpPr>
        <dsp:cNvPr id="0" name=""/>
        <dsp:cNvSpPr/>
      </dsp:nvSpPr>
      <dsp:spPr>
        <a:xfrm>
          <a:off x="2615345" y="19843"/>
          <a:ext cx="1597863" cy="1597863"/>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UK</a:t>
          </a:r>
          <a:endParaRPr lang="en-GB" sz="2100" kern="1200"/>
        </a:p>
      </dsp:txBody>
      <dsp:txXfrm>
        <a:off x="2849347" y="253845"/>
        <a:ext cx="1129859" cy="1129859"/>
      </dsp:txXfrm>
    </dsp:sp>
    <dsp:sp modelId="{9B6FB359-9E96-4054-BCDA-89F3BAA04513}">
      <dsp:nvSpPr>
        <dsp:cNvPr id="0" name=""/>
        <dsp:cNvSpPr/>
      </dsp:nvSpPr>
      <dsp:spPr>
        <a:xfrm rot="20520000">
          <a:off x="4162311" y="2556194"/>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391246" y="2565205"/>
        <a:ext cx="24098" cy="24098"/>
      </dsp:txXfrm>
    </dsp:sp>
    <dsp:sp modelId="{E99FF398-3423-4FCB-944E-72DEBFA57238}">
      <dsp:nvSpPr>
        <dsp:cNvPr id="0" name=""/>
        <dsp:cNvSpPr/>
      </dsp:nvSpPr>
      <dsp:spPr>
        <a:xfrm>
          <a:off x="4593382" y="1456971"/>
          <a:ext cx="1597863" cy="1597863"/>
        </a:xfrm>
        <a:prstGeom prst="ellipse">
          <a:avLst/>
        </a:prstGeom>
        <a:solidFill>
          <a:schemeClr val="accent5">
            <a:hueOff val="-1770973"/>
            <a:satOff val="-16217"/>
            <a:lumOff val="29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France</a:t>
          </a:r>
          <a:endParaRPr lang="en-GB" sz="2100" kern="1200"/>
        </a:p>
      </dsp:txBody>
      <dsp:txXfrm>
        <a:off x="4827384" y="1690973"/>
        <a:ext cx="1129859" cy="1129859"/>
      </dsp:txXfrm>
    </dsp:sp>
    <dsp:sp modelId="{6603CC66-DAAF-4AEA-AB18-39175A3B76D4}">
      <dsp:nvSpPr>
        <dsp:cNvPr id="0" name=""/>
        <dsp:cNvSpPr/>
      </dsp:nvSpPr>
      <dsp:spPr>
        <a:xfrm rot="3240000">
          <a:off x="3784540" y="3718855"/>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3474" y="3727866"/>
        <a:ext cx="24098" cy="24098"/>
      </dsp:txXfrm>
    </dsp:sp>
    <dsp:sp modelId="{C7B84B66-1784-4584-A8A4-AE07F1DE63DA}">
      <dsp:nvSpPr>
        <dsp:cNvPr id="0" name=""/>
        <dsp:cNvSpPr/>
      </dsp:nvSpPr>
      <dsp:spPr>
        <a:xfrm>
          <a:off x="3837839" y="3782293"/>
          <a:ext cx="1597863" cy="1597863"/>
        </a:xfrm>
        <a:prstGeom prst="ellipse">
          <a:avLst/>
        </a:prstGeom>
        <a:solidFill>
          <a:schemeClr val="accent5">
            <a:hueOff val="-3541946"/>
            <a:satOff val="-32433"/>
            <a:lumOff val="58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Germany</a:t>
          </a:r>
          <a:endParaRPr lang="en-GB" sz="2100" kern="1200"/>
        </a:p>
      </dsp:txBody>
      <dsp:txXfrm>
        <a:off x="4071841" y="4016295"/>
        <a:ext cx="1129859" cy="1129859"/>
      </dsp:txXfrm>
    </dsp:sp>
    <dsp:sp modelId="{1EFBAE82-572E-49BE-B607-77499C260398}">
      <dsp:nvSpPr>
        <dsp:cNvPr id="0" name=""/>
        <dsp:cNvSpPr/>
      </dsp:nvSpPr>
      <dsp:spPr>
        <a:xfrm rot="7560000">
          <a:off x="2562046" y="3718855"/>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90980" y="3727866"/>
        <a:ext cx="24098" cy="24098"/>
      </dsp:txXfrm>
    </dsp:sp>
    <dsp:sp modelId="{C916A43D-6306-408F-B694-F805CA0D40BB}">
      <dsp:nvSpPr>
        <dsp:cNvPr id="0" name=""/>
        <dsp:cNvSpPr/>
      </dsp:nvSpPr>
      <dsp:spPr>
        <a:xfrm>
          <a:off x="1392851" y="3782293"/>
          <a:ext cx="1597863" cy="1597863"/>
        </a:xfrm>
        <a:prstGeom prst="ellipse">
          <a:avLst/>
        </a:prstGeom>
        <a:solidFill>
          <a:schemeClr val="accent5">
            <a:hueOff val="-5312919"/>
            <a:satOff val="-48650"/>
            <a:lumOff val="88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Ireland</a:t>
          </a:r>
          <a:endParaRPr lang="en-GB" sz="2100" kern="1200"/>
        </a:p>
      </dsp:txBody>
      <dsp:txXfrm>
        <a:off x="1626853" y="4016295"/>
        <a:ext cx="1129859" cy="1129859"/>
      </dsp:txXfrm>
    </dsp:sp>
    <dsp:sp modelId="{61EA0576-90EE-4164-A94C-D7D58BA10A21}">
      <dsp:nvSpPr>
        <dsp:cNvPr id="0" name=""/>
        <dsp:cNvSpPr/>
      </dsp:nvSpPr>
      <dsp:spPr>
        <a:xfrm rot="11880000">
          <a:off x="2184274" y="2556194"/>
          <a:ext cx="481967" cy="42119"/>
        </a:xfrm>
        <a:custGeom>
          <a:avLst/>
          <a:gdLst/>
          <a:ahLst/>
          <a:cxnLst/>
          <a:rect l="0" t="0" r="0" b="0"/>
          <a:pathLst>
            <a:path>
              <a:moveTo>
                <a:pt x="0" y="21059"/>
              </a:moveTo>
              <a:lnTo>
                <a:pt x="481967" y="21059"/>
              </a:lnTo>
            </a:path>
          </a:pathLst>
        </a:custGeom>
        <a:noFill/>
        <a:ln w="254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413209" y="2565205"/>
        <a:ext cx="24098" cy="24098"/>
      </dsp:txXfrm>
    </dsp:sp>
    <dsp:sp modelId="{83B6891F-2F21-4122-88A3-5E5FAF8F567D}">
      <dsp:nvSpPr>
        <dsp:cNvPr id="0" name=""/>
        <dsp:cNvSpPr/>
      </dsp:nvSpPr>
      <dsp:spPr>
        <a:xfrm>
          <a:off x="637308" y="1456971"/>
          <a:ext cx="1597863" cy="1597863"/>
        </a:xfrm>
        <a:prstGeom prst="ellipse">
          <a:avLst/>
        </a:prstGeom>
        <a:solidFill>
          <a:schemeClr val="accent5">
            <a:hueOff val="-7083892"/>
            <a:satOff val="-64867"/>
            <a:lumOff val="117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Spain</a:t>
          </a:r>
          <a:endParaRPr lang="en-GB" sz="2100" kern="1200"/>
        </a:p>
      </dsp:txBody>
      <dsp:txXfrm>
        <a:off x="871310" y="1690973"/>
        <a:ext cx="1129859" cy="11298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EA2D-EF10-443E-94E6-5172217255FE}">
      <dsp:nvSpPr>
        <dsp:cNvPr id="0" name=""/>
        <dsp:cNvSpPr/>
      </dsp:nvSpPr>
      <dsp:spPr>
        <a:xfrm>
          <a:off x="3761992" y="2207"/>
          <a:ext cx="1727964" cy="1727964"/>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Red</a:t>
          </a:r>
        </a:p>
      </dsp:txBody>
      <dsp:txXfrm>
        <a:off x="4015046" y="255261"/>
        <a:ext cx="1221856" cy="1221856"/>
      </dsp:txXfrm>
    </dsp:sp>
    <dsp:sp modelId="{7A689F05-B1F3-4000-8F9C-4F1AB45FFD8B}">
      <dsp:nvSpPr>
        <dsp:cNvPr id="0" name=""/>
        <dsp:cNvSpPr/>
      </dsp:nvSpPr>
      <dsp:spPr>
        <a:xfrm rot="2700000">
          <a:off x="5304397" y="1482485"/>
          <a:ext cx="458933" cy="58318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5324560" y="1550445"/>
        <a:ext cx="321253" cy="349913"/>
      </dsp:txXfrm>
    </dsp:sp>
    <dsp:sp modelId="{4EFE4508-1DC6-440E-917B-AEEEB161B04F}">
      <dsp:nvSpPr>
        <dsp:cNvPr id="0" name=""/>
        <dsp:cNvSpPr/>
      </dsp:nvSpPr>
      <dsp:spPr>
        <a:xfrm>
          <a:off x="5596140" y="1836355"/>
          <a:ext cx="1727964" cy="1727964"/>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Green</a:t>
          </a:r>
        </a:p>
      </dsp:txBody>
      <dsp:txXfrm>
        <a:off x="5849194" y="2089409"/>
        <a:ext cx="1221856" cy="1221856"/>
      </dsp:txXfrm>
    </dsp:sp>
    <dsp:sp modelId="{31F5C7D1-8F8B-4B0C-83EA-7947B09D6326}">
      <dsp:nvSpPr>
        <dsp:cNvPr id="0" name=""/>
        <dsp:cNvSpPr/>
      </dsp:nvSpPr>
      <dsp:spPr>
        <a:xfrm rot="8100000">
          <a:off x="5322766" y="3316632"/>
          <a:ext cx="458933" cy="583187"/>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5440283" y="3384592"/>
        <a:ext cx="321253" cy="349913"/>
      </dsp:txXfrm>
    </dsp:sp>
    <dsp:sp modelId="{05ECF1AF-CE6C-44EE-8AD8-A093C2BEF2AB}">
      <dsp:nvSpPr>
        <dsp:cNvPr id="0" name=""/>
        <dsp:cNvSpPr/>
      </dsp:nvSpPr>
      <dsp:spPr>
        <a:xfrm>
          <a:off x="3761992" y="3670503"/>
          <a:ext cx="1727964" cy="1727964"/>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Blue</a:t>
          </a:r>
        </a:p>
      </dsp:txBody>
      <dsp:txXfrm>
        <a:off x="4015046" y="3923557"/>
        <a:ext cx="1221856" cy="1221856"/>
      </dsp:txXfrm>
    </dsp:sp>
    <dsp:sp modelId="{064D5BCE-159F-4609-B695-4BA00BD2E292}">
      <dsp:nvSpPr>
        <dsp:cNvPr id="0" name=""/>
        <dsp:cNvSpPr/>
      </dsp:nvSpPr>
      <dsp:spPr>
        <a:xfrm rot="13500000">
          <a:off x="3488618" y="3335001"/>
          <a:ext cx="458933" cy="583187"/>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3606135" y="3500315"/>
        <a:ext cx="321253" cy="349913"/>
      </dsp:txXfrm>
    </dsp:sp>
    <dsp:sp modelId="{A022C19A-29BF-471E-89F9-FDB3AB081351}">
      <dsp:nvSpPr>
        <dsp:cNvPr id="0" name=""/>
        <dsp:cNvSpPr/>
      </dsp:nvSpPr>
      <dsp:spPr>
        <a:xfrm>
          <a:off x="1927845" y="1836355"/>
          <a:ext cx="1727964" cy="1727964"/>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Purple</a:t>
          </a:r>
        </a:p>
      </dsp:txBody>
      <dsp:txXfrm>
        <a:off x="2180899" y="2089409"/>
        <a:ext cx="1221856" cy="1221856"/>
      </dsp:txXfrm>
    </dsp:sp>
    <dsp:sp modelId="{A4FCFA5E-D0EB-4E73-9953-32CAF9B5DF79}">
      <dsp:nvSpPr>
        <dsp:cNvPr id="0" name=""/>
        <dsp:cNvSpPr/>
      </dsp:nvSpPr>
      <dsp:spPr>
        <a:xfrm rot="18900000">
          <a:off x="3470250" y="1500854"/>
          <a:ext cx="458933" cy="583187"/>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3490413" y="1666168"/>
        <a:ext cx="321253" cy="3499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43A427B8-248C-4E10-B667-48C105BC3DD7}" type="datetimeFigureOut">
              <a:rPr lang="en-GB" smtClean="0"/>
              <a:t>05/06/2025</a:t>
            </a:fld>
            <a:endParaRPr lang="en-GB"/>
          </a:p>
        </p:txBody>
      </p:sp>
      <p:sp>
        <p:nvSpPr>
          <p:cNvPr id="4" name="Slide Image Placeholder 3"/>
          <p:cNvSpPr>
            <a:spLocks noGrp="1" noRot="1" noChangeAspect="1"/>
          </p:cNvSpPr>
          <p:nvPr>
            <p:ph type="sldImg" idx="2"/>
          </p:nvPr>
        </p:nvSpPr>
        <p:spPr>
          <a:xfrm>
            <a:off x="1111250" y="720725"/>
            <a:ext cx="5092700" cy="360045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16</a:t>
            </a:fld>
            <a:endParaRPr lang="en-GB"/>
          </a:p>
        </p:txBody>
      </p:sp>
    </p:spTree>
    <p:extLst>
      <p:ext uri="{BB962C8B-B14F-4D97-AF65-F5344CB8AC3E}">
        <p14:creationId xmlns:p14="http://schemas.microsoft.com/office/powerpoint/2010/main" val="22582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17230873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37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pic>
        <p:nvPicPr>
          <p:cNvPr id="9" name="Picture 8" descr="A group of wind turbines in the water&#10;&#10;Description automatically generated with medium confidence">
            <a:extLst>
              <a:ext uri="{FF2B5EF4-FFF2-40B4-BE49-F238E27FC236}">
                <a16:creationId xmlns:a16="http://schemas.microsoft.com/office/drawing/2014/main" id="{417C70B7-7D3C-47C8-0B6C-09414B26C482}"/>
              </a:ext>
            </a:extLst>
          </p:cNvPr>
          <p:cNvPicPr>
            <a:picLocks/>
          </p:cNvPicPr>
          <p:nvPr userDrawn="1"/>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2535580" y="3"/>
            <a:ext cx="8183764" cy="7561263"/>
          </a:xfrm>
          <a:prstGeom prst="rect">
            <a:avLst/>
          </a:prstGeom>
        </p:spPr>
      </p:pic>
      <p:sp>
        <p:nvSpPr>
          <p:cNvPr id="8" name="Freeform 11">
            <a:extLst>
              <a:ext uri="{FF2B5EF4-FFF2-40B4-BE49-F238E27FC236}">
                <a16:creationId xmlns:a16="http://schemas.microsoft.com/office/drawing/2014/main" id="{8250AD33-D50F-A3B0-EC2E-57300FCC5C30}"/>
              </a:ext>
            </a:extLst>
          </p:cNvPr>
          <p:cNvSpPr/>
          <p:nvPr userDrawn="1"/>
        </p:nvSpPr>
        <p:spPr>
          <a:xfrm>
            <a:off x="1342301" y="-87245"/>
            <a:ext cx="6373846" cy="7649807"/>
          </a:xfrm>
          <a:custGeom>
            <a:avLst/>
            <a:gdLst>
              <a:gd name="connsiteX0" fmla="*/ 0 w 7982465"/>
              <a:gd name="connsiteY0" fmla="*/ 0 h 7578811"/>
              <a:gd name="connsiteX1" fmla="*/ 8238 w 7982465"/>
              <a:gd name="connsiteY1" fmla="*/ 7578811 h 7578811"/>
              <a:gd name="connsiteX2" fmla="*/ 4061254 w 7982465"/>
              <a:gd name="connsiteY2" fmla="*/ 7578811 h 7578811"/>
              <a:gd name="connsiteX3" fmla="*/ 7982465 w 7982465"/>
              <a:gd name="connsiteY3" fmla="*/ 8238 h 7578811"/>
              <a:gd name="connsiteX4" fmla="*/ 0 w 7982465"/>
              <a:gd name="connsiteY4" fmla="*/ 0 h 7578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2465" h="7578811">
                <a:moveTo>
                  <a:pt x="0" y="0"/>
                </a:moveTo>
                <a:lnTo>
                  <a:pt x="8238" y="7578811"/>
                </a:lnTo>
                <a:lnTo>
                  <a:pt x="4061254" y="7578811"/>
                </a:lnTo>
                <a:lnTo>
                  <a:pt x="7982465" y="8238"/>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 name="Title 1">
            <a:extLst>
              <a:ext uri="{FF2B5EF4-FFF2-40B4-BE49-F238E27FC236}">
                <a16:creationId xmlns:a16="http://schemas.microsoft.com/office/drawing/2014/main" id="{3E83DC0A-D6EB-3357-A123-8B4D9080F0BF}"/>
              </a:ext>
            </a:extLst>
          </p:cNvPr>
          <p:cNvSpPr>
            <a:spLocks noGrp="1"/>
          </p:cNvSpPr>
          <p:nvPr>
            <p:ph type="title" hasCustomPrompt="1"/>
          </p:nvPr>
        </p:nvSpPr>
        <p:spPr>
          <a:xfrm>
            <a:off x="468069" y="1885068"/>
            <a:ext cx="4500668" cy="3145275"/>
          </a:xfrm>
        </p:spPr>
        <p:txBody>
          <a:bodyPr anchor="ctr"/>
          <a:lstStyle>
            <a:lvl1pPr algn="ctr">
              <a:defRPr sz="3200" b="1"/>
            </a:lvl1pPr>
          </a:lstStyle>
          <a:p>
            <a:r>
              <a:rPr lang="en-US"/>
              <a:t>Click to add section title</a:t>
            </a:r>
            <a:endParaRPr lang="en-GB"/>
          </a:p>
        </p:txBody>
      </p:sp>
      <p:sp>
        <p:nvSpPr>
          <p:cNvPr id="3" name="Text Placeholder 2">
            <a:extLst>
              <a:ext uri="{FF2B5EF4-FFF2-40B4-BE49-F238E27FC236}">
                <a16:creationId xmlns:a16="http://schemas.microsoft.com/office/drawing/2014/main" id="{3FB6E168-4DB4-136E-F1F2-7DBA805FA437}"/>
              </a:ext>
            </a:extLst>
          </p:cNvPr>
          <p:cNvSpPr>
            <a:spLocks noGrp="1"/>
          </p:cNvSpPr>
          <p:nvPr>
            <p:ph type="body" idx="1" hasCustomPrompt="1"/>
          </p:nvPr>
        </p:nvSpPr>
        <p:spPr>
          <a:xfrm>
            <a:off x="468069" y="5039312"/>
            <a:ext cx="4500668" cy="1654025"/>
          </a:xfrm>
        </p:spPr>
        <p:txBody>
          <a:bodyPr/>
          <a:lstStyle>
            <a:lvl1pPr marL="0" indent="0" algn="ctr">
              <a:buNone/>
              <a:defRPr sz="2000">
                <a:solidFill>
                  <a:schemeClr val="bg2"/>
                </a:solidFill>
              </a:defRPr>
            </a:lvl1pPr>
            <a:lvl2pPr marL="401004" indent="0">
              <a:buNone/>
              <a:defRPr sz="1754">
                <a:solidFill>
                  <a:schemeClr val="tx1">
                    <a:tint val="75000"/>
                  </a:schemeClr>
                </a:solidFill>
              </a:defRPr>
            </a:lvl2pPr>
            <a:lvl3pPr marL="802009" indent="0">
              <a:buNone/>
              <a:defRPr sz="1579">
                <a:solidFill>
                  <a:schemeClr val="tx1">
                    <a:tint val="75000"/>
                  </a:schemeClr>
                </a:solidFill>
              </a:defRPr>
            </a:lvl3pPr>
            <a:lvl4pPr marL="1203013" indent="0">
              <a:buNone/>
              <a:defRPr sz="1403">
                <a:solidFill>
                  <a:schemeClr val="tx1">
                    <a:tint val="75000"/>
                  </a:schemeClr>
                </a:solidFill>
              </a:defRPr>
            </a:lvl4pPr>
            <a:lvl5pPr marL="1604018" indent="0">
              <a:buNone/>
              <a:defRPr sz="1403">
                <a:solidFill>
                  <a:schemeClr val="tx1">
                    <a:tint val="75000"/>
                  </a:schemeClr>
                </a:solidFill>
              </a:defRPr>
            </a:lvl5pPr>
            <a:lvl6pPr marL="2005022" indent="0">
              <a:buNone/>
              <a:defRPr sz="1403">
                <a:solidFill>
                  <a:schemeClr val="tx1">
                    <a:tint val="75000"/>
                  </a:schemeClr>
                </a:solidFill>
              </a:defRPr>
            </a:lvl6pPr>
            <a:lvl7pPr marL="2406027" indent="0">
              <a:buNone/>
              <a:defRPr sz="1403">
                <a:solidFill>
                  <a:schemeClr val="tx1">
                    <a:tint val="75000"/>
                  </a:schemeClr>
                </a:solidFill>
              </a:defRPr>
            </a:lvl7pPr>
            <a:lvl8pPr marL="2807032" indent="0">
              <a:buNone/>
              <a:defRPr sz="1403">
                <a:solidFill>
                  <a:schemeClr val="tx1">
                    <a:tint val="75000"/>
                  </a:schemeClr>
                </a:solidFill>
              </a:defRPr>
            </a:lvl8pPr>
            <a:lvl9pPr marL="3208036" indent="0">
              <a:buNone/>
              <a:defRPr sz="1403">
                <a:solidFill>
                  <a:schemeClr val="tx1">
                    <a:tint val="75000"/>
                  </a:schemeClr>
                </a:solidFill>
              </a:defRPr>
            </a:lvl9pPr>
          </a:lstStyle>
          <a:p>
            <a:pPr lvl="0"/>
            <a:r>
              <a:rPr lang="en-US"/>
              <a:t>Click to add section subtitle</a:t>
            </a:r>
          </a:p>
        </p:txBody>
      </p:sp>
    </p:spTree>
    <p:extLst>
      <p:ext uri="{BB962C8B-B14F-4D97-AF65-F5344CB8AC3E}">
        <p14:creationId xmlns:p14="http://schemas.microsoft.com/office/powerpoint/2010/main" val="13822438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a:t>Click to edit Master title style</a:t>
            </a:r>
            <a:endParaRPr lang="en-GB"/>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01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419453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150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3534" y="2419604"/>
            <a:ext cx="4678363" cy="4436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9608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60000" y="1944002"/>
            <a:ext cx="4086700" cy="612495"/>
          </a:xfrm>
        </p:spPr>
        <p:txBody>
          <a:bodyPr/>
          <a:lstStyle>
            <a:lvl1pPr>
              <a:lnSpc>
                <a:spcPts val="2500"/>
              </a:lnSpc>
              <a:defRPr sz="2500" baseline="0">
                <a:solidFill>
                  <a:srgbClr val="901C3B"/>
                </a:solidFill>
              </a:defRPr>
            </a:lvl1pPr>
          </a:lstStyle>
          <a:p>
            <a:r>
              <a:rPr lang="en-GB" noProof="0"/>
              <a:t>Click to edit Section #</a:t>
            </a:r>
          </a:p>
        </p:txBody>
      </p:sp>
      <p:sp>
        <p:nvSpPr>
          <p:cNvPr id="3" name="Subtitle 2"/>
          <p:cNvSpPr>
            <a:spLocks noGrp="1"/>
          </p:cNvSpPr>
          <p:nvPr>
            <p:ph type="subTitle" idx="1" hasCustomPrompt="1"/>
          </p:nvPr>
        </p:nvSpPr>
        <p:spPr>
          <a:xfrm>
            <a:off x="1260000" y="2556002"/>
            <a:ext cx="4086700" cy="1225425"/>
          </a:xfrm>
        </p:spPr>
        <p:txBody>
          <a:bodyPr/>
          <a:lstStyle>
            <a:lvl1pPr marL="0" indent="0" algn="l">
              <a:lnSpc>
                <a:spcPts val="2100"/>
              </a:lnSpc>
              <a:spcBef>
                <a:spcPts val="0"/>
              </a:spcBef>
              <a:spcAft>
                <a:spcPts val="600"/>
              </a:spcAft>
              <a:buNone/>
              <a:defRPr sz="1900" b="0">
                <a:solidFill>
                  <a:srgbClr val="867A6F"/>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GB" noProof="0"/>
              <a:t>Click to edit Section title</a:t>
            </a:r>
          </a:p>
        </p:txBody>
      </p:sp>
      <p:sp>
        <p:nvSpPr>
          <p:cNvPr id="9" name="Rectangle 8"/>
          <p:cNvSpPr/>
          <p:nvPr/>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
        <p:nvSpPr>
          <p:cNvPr id="5" name="Rectangle 8"/>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1754373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74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1" y="252000"/>
            <a:ext cx="9252000" cy="612000"/>
          </a:xfrm>
          <a:prstGeom prst="rect">
            <a:avLst/>
          </a:prstGeom>
        </p:spPr>
        <p:txBody>
          <a:bodyPr vert="horz" lIns="0" tIns="0" rIns="0" bIns="0" rtlCol="0" anchor="t" anchorCtr="0">
            <a:noAutofit/>
          </a:bodyPr>
          <a:lstStyle/>
          <a:p>
            <a:r>
              <a:rPr lang="en-US" noProof="0"/>
              <a:t>Click to edit Master title style</a:t>
            </a:r>
            <a:endParaRPr lang="en-GB" noProof="0"/>
          </a:p>
        </p:txBody>
      </p:sp>
      <p:sp>
        <p:nvSpPr>
          <p:cNvPr id="3" name="Text Placeholder 2"/>
          <p:cNvSpPr>
            <a:spLocks noGrp="1"/>
          </p:cNvSpPr>
          <p:nvPr>
            <p:ph type="body" idx="1"/>
          </p:nvPr>
        </p:nvSpPr>
        <p:spPr>
          <a:xfrm>
            <a:off x="720001" y="1260000"/>
            <a:ext cx="9252000" cy="5292000"/>
          </a:xfrm>
          <a:prstGeom prst="rect">
            <a:avLst/>
          </a:prstGeom>
        </p:spPr>
        <p:txBody>
          <a:bodyPr vert="horz" lIns="0" tIns="0" rIns="0" bIns="0" rtlCol="0">
            <a:noAutofit/>
          </a:bodyPr>
          <a:lstStyle/>
          <a:p>
            <a:pPr lvl="0"/>
            <a:r>
              <a:rPr lang="en-GB" noProof="0"/>
              <a:t>Style 1</a:t>
            </a:r>
          </a:p>
          <a:p>
            <a:pPr lvl="1"/>
            <a:r>
              <a:rPr lang="en-GB" noProof="0"/>
              <a:t>Style 2 </a:t>
            </a:r>
          </a:p>
          <a:p>
            <a:pPr lvl="2"/>
            <a:r>
              <a:rPr lang="en-GB" noProof="0"/>
              <a:t>Style 3</a:t>
            </a:r>
          </a:p>
          <a:p>
            <a:pPr lvl="3"/>
            <a:r>
              <a:rPr lang="en-GB" noProof="0"/>
              <a:t>Style 4</a:t>
            </a:r>
          </a:p>
          <a:p>
            <a:pPr lvl="4"/>
            <a:r>
              <a:rPr lang="en-GB" noProof="0"/>
              <a:t>Style 5 </a:t>
            </a:r>
          </a:p>
          <a:p>
            <a:pPr lvl="5"/>
            <a:r>
              <a:rPr lang="en-GB" sz="1200" noProof="0"/>
              <a:t>Bullet 2</a:t>
            </a:r>
          </a:p>
          <a:p>
            <a:pPr lvl="6"/>
            <a:r>
              <a:rPr lang="en-GB" noProof="0"/>
              <a:t>Bullet 3</a:t>
            </a:r>
          </a:p>
        </p:txBody>
      </p:sp>
      <p:sp>
        <p:nvSpPr>
          <p:cNvPr id="5" name="Footer Placeholder 4"/>
          <p:cNvSpPr>
            <a:spLocks noGrp="1"/>
          </p:cNvSpPr>
          <p:nvPr>
            <p:ph type="ftr" sz="quarter" idx="3"/>
          </p:nvPr>
        </p:nvSpPr>
        <p:spPr>
          <a:xfrm>
            <a:off x="720000" y="7020000"/>
            <a:ext cx="648000" cy="180000"/>
          </a:xfrm>
          <a:prstGeom prst="rect">
            <a:avLst/>
          </a:prstGeom>
        </p:spPr>
        <p:txBody>
          <a:bodyPr vert="horz" lIns="0" tIns="0" rIns="0" bIns="0" rtlCol="0" anchor="ctr"/>
          <a:lstStyle>
            <a:lvl1pPr algn="l">
              <a:lnSpc>
                <a:spcPts val="1200"/>
              </a:lnSpc>
              <a:defRPr sz="1000" b="1">
                <a:solidFill>
                  <a:srgbClr val="901C3B"/>
                </a:solidFill>
              </a:defRPr>
            </a:lvl1pPr>
          </a:lstStyle>
          <a:p>
            <a:r>
              <a:rPr lang="en-GB" noProof="0"/>
              <a:t>ircp.com</a:t>
            </a:r>
          </a:p>
        </p:txBody>
      </p:sp>
      <p:sp>
        <p:nvSpPr>
          <p:cNvPr id="6" name="Slide Number Placeholder 5"/>
          <p:cNvSpPr>
            <a:spLocks noGrp="1"/>
          </p:cNvSpPr>
          <p:nvPr>
            <p:ph type="sldNum" sz="quarter" idx="4"/>
          </p:nvPr>
        </p:nvSpPr>
        <p:spPr>
          <a:xfrm>
            <a:off x="1558800" y="7020000"/>
            <a:ext cx="360000" cy="180000"/>
          </a:xfrm>
          <a:prstGeom prst="rect">
            <a:avLst/>
          </a:prstGeom>
        </p:spPr>
        <p:txBody>
          <a:bodyPr vert="horz" lIns="0" tIns="0" rIns="0" bIns="0" rtlCol="0" anchor="ctr"/>
          <a:lstStyle>
            <a:lvl1pPr algn="l">
              <a:lnSpc>
                <a:spcPts val="1000"/>
              </a:lnSpc>
              <a:defRPr sz="800">
                <a:solidFill>
                  <a:srgbClr val="867A6F"/>
                </a:solidFill>
              </a:defRPr>
            </a:lvl1p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868434428"/>
      </p:ext>
    </p:extLst>
  </p:cSld>
  <p:clrMap bg1="lt1" tx1="dk1" bg2="lt2" tx2="dk2" accent1="accent1" accent2="accent2" accent3="accent3" accent4="accent4" accent5="accent5" accent6="accent6" hlink="hlink" folHlink="folHlink"/>
  <p:sldLayoutIdLst>
    <p:sldLayoutId id="2147483868" r:id="rId1"/>
    <p:sldLayoutId id="2147483835" r:id="rId2"/>
    <p:sldLayoutId id="214748386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70" r:id="rId32"/>
    <p:sldLayoutId id="2147483871" r:id="rId33"/>
    <p:sldLayoutId id="2147483872" r:id="rId34"/>
  </p:sldLayoutIdLst>
  <p:hf hdr="0" dt="0"/>
  <p:txStyles>
    <p:titleStyle>
      <a:lvl1pPr algn="l" defTabSz="1043056" rtl="0" eaLnBrk="1" latinLnBrk="0" hangingPunct="1">
        <a:lnSpc>
          <a:spcPts val="2400"/>
        </a:lnSpc>
        <a:spcBef>
          <a:spcPct val="0"/>
        </a:spcBef>
        <a:buNone/>
        <a:defRPr sz="2000" kern="1200">
          <a:solidFill>
            <a:srgbClr val="901C3B"/>
          </a:solidFill>
          <a:latin typeface="+mj-lt"/>
          <a:ea typeface="+mj-ea"/>
          <a:cs typeface="+mj-cs"/>
        </a:defRPr>
      </a:lvl1pPr>
    </p:titleStyle>
    <p:bodyStyle>
      <a:lvl1pPr marL="285750" indent="-285750" algn="just" defTabSz="1043056" rtl="0" eaLnBrk="1" latinLnBrk="0" hangingPunct="1">
        <a:lnSpc>
          <a:spcPct val="120000"/>
        </a:lnSpc>
        <a:spcBef>
          <a:spcPts val="600"/>
        </a:spcBef>
        <a:spcAft>
          <a:spcPts val="600"/>
        </a:spcAft>
        <a:buClr>
          <a:srgbClr val="901C3B"/>
        </a:buClr>
        <a:buFont typeface="Wingdings" panose="05000000000000000000" pitchFamily="2" charset="2"/>
        <a:buChar char="§"/>
        <a:defRPr sz="1400" b="0" kern="1200">
          <a:solidFill>
            <a:srgbClr val="000000"/>
          </a:solidFill>
          <a:latin typeface="+mn-lt"/>
          <a:ea typeface="+mn-ea"/>
          <a:cs typeface="+mn-cs"/>
        </a:defRPr>
      </a:lvl1pPr>
      <a:lvl2pPr marL="542925" indent="-180975"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200" b="0" kern="1200">
          <a:solidFill>
            <a:srgbClr val="000000"/>
          </a:solidFill>
          <a:latin typeface="+mn-lt"/>
          <a:ea typeface="+mn-ea"/>
          <a:cs typeface="+mn-cs"/>
        </a:defRPr>
      </a:lvl2pPr>
      <a:lvl3pPr marL="714375" indent="-171450" algn="just" defTabSz="1043056" rtl="0" eaLnBrk="1" latinLnBrk="0" hangingPunct="1">
        <a:lnSpc>
          <a:spcPct val="120000"/>
        </a:lnSpc>
        <a:spcBef>
          <a:spcPts val="600"/>
        </a:spcBef>
        <a:spcAft>
          <a:spcPts val="600"/>
        </a:spcAft>
        <a:buClr>
          <a:srgbClr val="000000"/>
        </a:buClr>
        <a:buFont typeface="Arial" panose="020B0604020202020204" pitchFamily="34" charset="0"/>
        <a:buChar char="–"/>
        <a:defRPr sz="1000" b="0" kern="1200">
          <a:solidFill>
            <a:srgbClr val="000000"/>
          </a:solidFill>
          <a:latin typeface="+mn-lt"/>
          <a:ea typeface="+mn-ea"/>
          <a:cs typeface="+mn-cs"/>
        </a:defRPr>
      </a:lvl3pPr>
      <a:lvl4pPr marL="0" indent="0" algn="just" defTabSz="1043056" rtl="0" eaLnBrk="1" latinLnBrk="0" hangingPunct="1">
        <a:lnSpc>
          <a:spcPct val="120000"/>
        </a:lnSpc>
        <a:spcBef>
          <a:spcPts val="600"/>
        </a:spcBef>
        <a:spcAft>
          <a:spcPts val="600"/>
        </a:spcAft>
        <a:buFontTx/>
        <a:buNone/>
        <a:defRPr lang="en-GB" sz="1400" kern="1200" dirty="0">
          <a:solidFill>
            <a:srgbClr val="000000"/>
          </a:solidFill>
          <a:latin typeface="+mn-lt"/>
          <a:ea typeface="+mn-ea"/>
          <a:cs typeface="+mn-cs"/>
        </a:defRPr>
      </a:lvl4pPr>
      <a:lvl5pPr marL="0" indent="0" algn="just" defTabSz="1043056" rtl="0" eaLnBrk="1" latinLnBrk="0" hangingPunct="1">
        <a:lnSpc>
          <a:spcPct val="120000"/>
        </a:lnSpc>
        <a:spcBef>
          <a:spcPts val="600"/>
        </a:spcBef>
        <a:spcAft>
          <a:spcPts val="600"/>
        </a:spcAft>
        <a:buClr>
          <a:srgbClr val="901C3B"/>
        </a:buClr>
        <a:buFontTx/>
        <a:buNone/>
        <a:defRPr sz="1400" kern="1200">
          <a:solidFill>
            <a:srgbClr val="901C3B"/>
          </a:solidFill>
          <a:latin typeface="+mn-lt"/>
          <a:ea typeface="+mn-ea"/>
          <a:cs typeface="+mn-cs"/>
        </a:defRPr>
      </a:lvl5pPr>
      <a:lvl6pPr marL="3175" indent="0" algn="just" defTabSz="1043056" rtl="0" eaLnBrk="1" latinLnBrk="0" hangingPunct="1">
        <a:lnSpc>
          <a:spcPct val="120000"/>
        </a:lnSpc>
        <a:spcBef>
          <a:spcPts val="300"/>
        </a:spcBef>
        <a:spcAft>
          <a:spcPts val="600"/>
        </a:spcAft>
        <a:buClr>
          <a:srgbClr val="000000"/>
        </a:buClr>
        <a:buFontTx/>
        <a:buNone/>
        <a:defRPr lang="en-US" sz="1200" b="0" i="0" kern="1200" dirty="0" smtClean="0">
          <a:solidFill>
            <a:srgbClr val="000000"/>
          </a:solidFill>
          <a:latin typeface="+mn-lt"/>
          <a:ea typeface="+mn-ea"/>
          <a:cs typeface="+mn-cs"/>
        </a:defRPr>
      </a:lvl6pPr>
      <a:lvl7pPr marL="0" indent="0" algn="just" defTabSz="1043056" rtl="0" eaLnBrk="1" latinLnBrk="0" hangingPunct="1">
        <a:lnSpc>
          <a:spcPct val="120000"/>
        </a:lnSpc>
        <a:spcBef>
          <a:spcPts val="300"/>
        </a:spcBef>
        <a:spcAft>
          <a:spcPts val="600"/>
        </a:spcAft>
        <a:buClr>
          <a:srgbClr val="000000"/>
        </a:buClr>
        <a:buFontTx/>
        <a:buNone/>
        <a:defRPr lang="en-US" sz="1000" b="0" kern="1200" baseline="0" dirty="0" smtClean="0">
          <a:solidFill>
            <a:srgbClr val="000000"/>
          </a:solidFill>
          <a:latin typeface="+mn-lt"/>
          <a:ea typeface="+mn-ea"/>
          <a:cs typeface="+mn-cs"/>
        </a:defRPr>
      </a:lvl7pPr>
      <a:lvl8pPr marL="542925" indent="0" algn="l" defTabSz="1043056" rtl="0" eaLnBrk="1" latinLnBrk="0" hangingPunct="1">
        <a:lnSpc>
          <a:spcPts val="1100"/>
        </a:lnSpc>
        <a:spcBef>
          <a:spcPts val="600"/>
        </a:spcBef>
        <a:spcAft>
          <a:spcPts val="600"/>
        </a:spcAft>
        <a:buFont typeface="Arial" panose="020B0604020202020204" pitchFamily="34" charset="0"/>
        <a:buNone/>
        <a:defRPr lang="en-US" sz="1100" kern="1200" dirty="0" smtClean="0">
          <a:solidFill>
            <a:schemeClr val="tx1"/>
          </a:solidFill>
          <a:latin typeface="+mn-lt"/>
          <a:ea typeface="+mn-ea"/>
          <a:cs typeface="+mn-cs"/>
        </a:defRPr>
      </a:lvl8pPr>
      <a:lvl9pPr marL="1162050" indent="-352425" algn="l" defTabSz="1043056" rtl="0" eaLnBrk="1" latinLnBrk="0" hangingPunct="1">
        <a:spcBef>
          <a:spcPct val="20000"/>
        </a:spcBef>
        <a:buFont typeface="Arial" panose="020B0604020202020204" pitchFamily="34" charset="0"/>
        <a:buChar char="–"/>
        <a:defRPr lang="en-US" sz="900" kern="1200" dirty="0" smtClean="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https://d.docs.live.net/7534a0a686ca30a2/Desktop/PowerPoint_Files/Excel%20Data.xlsx!Expenses%20Data!R1C1:R7C3"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2.wdp"/><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11" name="Subtitle 10">
            <a:extLst>
              <a:ext uri="{FF2B5EF4-FFF2-40B4-BE49-F238E27FC236}">
                <a16:creationId xmlns:a16="http://schemas.microsoft.com/office/drawing/2014/main" id="{39BB66BA-9C5E-1B6A-6C2A-F5E85B301518}"/>
              </a:ext>
            </a:extLst>
          </p:cNvPr>
          <p:cNvSpPr>
            <a:spLocks noGrp="1"/>
          </p:cNvSpPr>
          <p:nvPr>
            <p:ph type="subTitle" idx="1"/>
          </p:nvPr>
        </p:nvSpPr>
        <p:spPr/>
        <p:txBody>
          <a:bodyPr/>
          <a:lstStyle/>
          <a:p>
            <a:pPr lvl="0"/>
            <a:endParaRPr lang="en-GB" sz="2000" kern="1200">
              <a:solidFill>
                <a:srgbClr val="901C3B"/>
              </a:solidFill>
              <a:effectLst/>
              <a:latin typeface="+mj-lt"/>
              <a:ea typeface="+mj-ea"/>
              <a:cs typeface="+mj-cs"/>
            </a:endParaRPr>
          </a:p>
        </p:txBody>
      </p:sp>
      <p:sp>
        <p:nvSpPr>
          <p:cNvPr id="12" name="Text Placeholder 11">
            <a:extLst>
              <a:ext uri="{FF2B5EF4-FFF2-40B4-BE49-F238E27FC236}">
                <a16:creationId xmlns:a16="http://schemas.microsoft.com/office/drawing/2014/main" id="{59A180B6-78F7-426C-6EAD-CCA05650E212}"/>
              </a:ext>
            </a:extLst>
          </p:cNvPr>
          <p:cNvSpPr>
            <a:spLocks noGrp="1"/>
          </p:cNvSpPr>
          <p:nvPr>
            <p:ph type="body" sz="quarter" idx="10"/>
          </p:nvPr>
        </p:nvSpPr>
        <p:spPr/>
        <p:txBody>
          <a:bodyPr/>
          <a:lstStyle/>
          <a:p>
            <a:endParaRPr lang="en-GB"/>
          </a:p>
        </p:txBody>
      </p:sp>
      <p:sp>
        <p:nvSpPr>
          <p:cNvPr id="13" name="Text Placeholder 12">
            <a:extLst>
              <a:ext uri="{FF2B5EF4-FFF2-40B4-BE49-F238E27FC236}">
                <a16:creationId xmlns:a16="http://schemas.microsoft.com/office/drawing/2014/main" id="{E4DD1B7D-9186-3390-155F-B52BBF77B90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49" cy="2880360"/>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C7B9C-25E4-97BD-4EBB-CA635523A9F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9607EF23-4BDD-1E93-73D5-42EE1F9D9B32}"/>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338DC769-E541-8B78-B353-A82FD6AA14CB}"/>
              </a:ext>
            </a:extLst>
          </p:cNvPr>
          <p:cNvSpPr>
            <a:spLocks noGrp="1"/>
          </p:cNvSpPr>
          <p:nvPr>
            <p:ph sz="quarter" idx="16"/>
          </p:nvPr>
        </p:nvSpPr>
        <p:spPr/>
        <p:txBody>
          <a:bodyPr/>
          <a:lstStyle/>
          <a:p>
            <a:endParaRPr lang="en-GB"/>
          </a:p>
        </p:txBody>
      </p:sp>
      <p:graphicFrame>
        <p:nvGraphicFramePr>
          <p:cNvPr id="5" name="Object 4">
            <a:extLst>
              <a:ext uri="{FF2B5EF4-FFF2-40B4-BE49-F238E27FC236}">
                <a16:creationId xmlns:a16="http://schemas.microsoft.com/office/drawing/2014/main" id="{7DE03962-0C86-2D80-0002-C5C45EBB6885}"/>
              </a:ext>
            </a:extLst>
          </p:cNvPr>
          <p:cNvGraphicFramePr>
            <a:graphicFrameLocks noChangeAspect="1"/>
          </p:cNvGraphicFramePr>
          <p:nvPr>
            <p:extLst>
              <p:ext uri="{D42A27DB-BD31-4B8C-83A1-F6EECF244321}">
                <p14:modId xmlns:p14="http://schemas.microsoft.com/office/powerpoint/2010/main" val="757937514"/>
              </p:ext>
            </p:extLst>
          </p:nvPr>
        </p:nvGraphicFramePr>
        <p:xfrm>
          <a:off x="839634" y="1565564"/>
          <a:ext cx="8742120" cy="4294909"/>
        </p:xfrm>
        <a:graphic>
          <a:graphicData uri="http://schemas.openxmlformats.org/presentationml/2006/ole">
            <mc:AlternateContent xmlns:mc="http://schemas.openxmlformats.org/markup-compatibility/2006">
              <mc:Choice xmlns:v="urn:schemas-microsoft-com:vml" Requires="v">
                <p:oleObj name="Worksheet" r:id="rId2" imgW="2733704" imgH="1343025" progId="Excel.Sheet.12">
                  <p:link updateAutomatic="1"/>
                </p:oleObj>
              </mc:Choice>
              <mc:Fallback>
                <p:oleObj name="Worksheet" r:id="rId2" imgW="2733704" imgH="1343025" progId="Excel.Sheet.12">
                  <p:link updateAutomatic="1"/>
                  <p:pic>
                    <p:nvPicPr>
                      <p:cNvPr id="5" name="Object 4">
                        <a:extLst>
                          <a:ext uri="{FF2B5EF4-FFF2-40B4-BE49-F238E27FC236}">
                            <a16:creationId xmlns:a16="http://schemas.microsoft.com/office/drawing/2014/main" id="{7DE03962-0C86-2D80-0002-C5C45EBB6885}"/>
                          </a:ext>
                        </a:extLst>
                      </p:cNvPr>
                      <p:cNvPicPr/>
                      <p:nvPr/>
                    </p:nvPicPr>
                    <p:blipFill>
                      <a:blip r:embed="rId3"/>
                      <a:stretch>
                        <a:fillRect/>
                      </a:stretch>
                    </p:blipFill>
                    <p:spPr>
                      <a:xfrm>
                        <a:off x="839634" y="1565564"/>
                        <a:ext cx="8742120" cy="4294909"/>
                      </a:xfrm>
                      <a:prstGeom prst="rect">
                        <a:avLst/>
                      </a:prstGeom>
                    </p:spPr>
                  </p:pic>
                </p:oleObj>
              </mc:Fallback>
            </mc:AlternateContent>
          </a:graphicData>
        </a:graphic>
      </p:graphicFrame>
    </p:spTree>
    <p:extLst>
      <p:ext uri="{BB962C8B-B14F-4D97-AF65-F5344CB8AC3E}">
        <p14:creationId xmlns:p14="http://schemas.microsoft.com/office/powerpoint/2010/main" val="2062256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A160B-DF61-4033-6CC2-A7366947D9A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7A33AA27-F1ED-2F30-D8E1-9E3D3EF775ED}"/>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71B4092D-D3A1-9ABC-0E8A-CE869D3BD1AD}"/>
              </a:ext>
            </a:extLst>
          </p:cNvPr>
          <p:cNvSpPr>
            <a:spLocks noGrp="1"/>
          </p:cNvSpPr>
          <p:nvPr>
            <p:ph sz="quarter" idx="16"/>
          </p:nvPr>
        </p:nvSpPr>
        <p:spPr/>
        <p:txBody>
          <a:bodyPr/>
          <a:lstStyle/>
          <a:p>
            <a:endParaRPr lang="en-GB"/>
          </a:p>
        </p:txBody>
      </p:sp>
      <p:graphicFrame>
        <p:nvGraphicFramePr>
          <p:cNvPr id="5" name="Chart 4">
            <a:extLst>
              <a:ext uri="{FF2B5EF4-FFF2-40B4-BE49-F238E27FC236}">
                <a16:creationId xmlns:a16="http://schemas.microsoft.com/office/drawing/2014/main" id="{093F26E0-A82F-11E9-7690-93886CD8EF46}"/>
              </a:ext>
            </a:extLst>
          </p:cNvPr>
          <p:cNvGraphicFramePr>
            <a:graphicFrameLocks noGrp="1"/>
          </p:cNvGraphicFramePr>
          <p:nvPr>
            <p:extLst>
              <p:ext uri="{D42A27DB-BD31-4B8C-83A1-F6EECF244321}">
                <p14:modId xmlns:p14="http://schemas.microsoft.com/office/powerpoint/2010/main" val="1574400705"/>
              </p:ext>
            </p:extLst>
          </p:nvPr>
        </p:nvGraphicFramePr>
        <p:xfrm>
          <a:off x="697208" y="1224000"/>
          <a:ext cx="9298983" cy="55957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7965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C697-F661-D6D3-EDDC-0F754A2A833E}"/>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907F0078-B975-1781-D783-456DEAF5259E}"/>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F8DBC23D-6187-804A-3433-49AE3CFF1DA3}"/>
              </a:ext>
            </a:extLst>
          </p:cNvPr>
          <p:cNvSpPr>
            <a:spLocks noGrp="1"/>
          </p:cNvSpPr>
          <p:nvPr>
            <p:ph sz="quarter" idx="16"/>
          </p:nvPr>
        </p:nvSpPr>
        <p:spPr/>
        <p:txBody>
          <a:bodyPr/>
          <a:lstStyle/>
          <a:p>
            <a:endParaRPr lang="en-GB" dirty="0"/>
          </a:p>
        </p:txBody>
      </p:sp>
      <p:grpSp>
        <p:nvGrpSpPr>
          <p:cNvPr id="34" name="Group 33">
            <a:extLst>
              <a:ext uri="{FF2B5EF4-FFF2-40B4-BE49-F238E27FC236}">
                <a16:creationId xmlns:a16="http://schemas.microsoft.com/office/drawing/2014/main" id="{937E9C8F-F5C1-D345-3F94-448B1C2527C4}"/>
              </a:ext>
            </a:extLst>
          </p:cNvPr>
          <p:cNvGrpSpPr/>
          <p:nvPr/>
        </p:nvGrpSpPr>
        <p:grpSpPr>
          <a:xfrm>
            <a:off x="1011380" y="1371599"/>
            <a:ext cx="842905" cy="1828801"/>
            <a:chOff x="1011380" y="1371599"/>
            <a:chExt cx="842905" cy="1828801"/>
          </a:xfrm>
        </p:grpSpPr>
        <p:sp>
          <p:nvSpPr>
            <p:cNvPr id="7" name="Freeform: Shape 6">
              <a:extLst>
                <a:ext uri="{FF2B5EF4-FFF2-40B4-BE49-F238E27FC236}">
                  <a16:creationId xmlns:a16="http://schemas.microsoft.com/office/drawing/2014/main" id="{8210875D-4013-BD3A-0833-D6AC3090FC2C}"/>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8" name="Smiley Face 7">
              <a:extLst>
                <a:ext uri="{FF2B5EF4-FFF2-40B4-BE49-F238E27FC236}">
                  <a16:creationId xmlns:a16="http://schemas.microsoft.com/office/drawing/2014/main" id="{667F3F65-CC4B-A224-FE6A-D7848E802EC7}"/>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ight Brace 27">
            <a:extLst>
              <a:ext uri="{FF2B5EF4-FFF2-40B4-BE49-F238E27FC236}">
                <a16:creationId xmlns:a16="http://schemas.microsoft.com/office/drawing/2014/main" id="{048D4CC5-2B85-4EF5-4922-919925379E7A}"/>
              </a:ext>
            </a:extLst>
          </p:cNvPr>
          <p:cNvSpPr/>
          <p:nvPr/>
        </p:nvSpPr>
        <p:spPr>
          <a:xfrm rot="5400000">
            <a:off x="4588701" y="-355462"/>
            <a:ext cx="920654" cy="8296966"/>
          </a:xfrm>
          <a:prstGeom prst="rightBrace">
            <a:avLst>
              <a:gd name="adj1" fmla="val 101634"/>
              <a:gd name="adj2" fmla="val 7393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3" name="Group 52">
            <a:extLst>
              <a:ext uri="{FF2B5EF4-FFF2-40B4-BE49-F238E27FC236}">
                <a16:creationId xmlns:a16="http://schemas.microsoft.com/office/drawing/2014/main" id="{36B4F72C-774E-F7EA-25C3-11364A576751}"/>
              </a:ext>
            </a:extLst>
          </p:cNvPr>
          <p:cNvGrpSpPr/>
          <p:nvPr/>
        </p:nvGrpSpPr>
        <p:grpSpPr>
          <a:xfrm>
            <a:off x="2625848" y="4430927"/>
            <a:ext cx="842905" cy="1828801"/>
            <a:chOff x="2476079" y="4464058"/>
            <a:chExt cx="842905" cy="1828801"/>
          </a:xfrm>
        </p:grpSpPr>
        <p:sp>
          <p:nvSpPr>
            <p:cNvPr id="30" name="Freeform: Shape 29">
              <a:extLst>
                <a:ext uri="{FF2B5EF4-FFF2-40B4-BE49-F238E27FC236}">
                  <a16:creationId xmlns:a16="http://schemas.microsoft.com/office/drawing/2014/main" id="{C38A8963-D72F-7923-4B3C-5F4677161AC5}"/>
                </a:ext>
              </a:extLst>
            </p:cNvPr>
            <p:cNvSpPr/>
            <p:nvPr/>
          </p:nvSpPr>
          <p:spPr>
            <a:xfrm>
              <a:off x="2476079" y="5126340"/>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4">
                <a:shade val="15000"/>
              </a:schemeClr>
            </a:lnRef>
            <a:fillRef idx="1">
              <a:schemeClr val="accent4"/>
            </a:fillRef>
            <a:effectRef idx="0">
              <a:schemeClr val="accent4"/>
            </a:effectRef>
            <a:fontRef idx="minor">
              <a:schemeClr val="lt1"/>
            </a:fontRef>
          </p:style>
          <p:txBody>
            <a:bodyPr wrap="square" rtlCol="0" anchor="ctr">
              <a:noAutofit/>
            </a:bodyPr>
            <a:lstStyle/>
            <a:p>
              <a:pPr algn="ctr"/>
              <a:r>
                <a:rPr lang="en-GB" dirty="0"/>
                <a:t>7</a:t>
              </a:r>
            </a:p>
          </p:txBody>
        </p:sp>
        <p:sp>
          <p:nvSpPr>
            <p:cNvPr id="31" name="Smiley Face 30">
              <a:extLst>
                <a:ext uri="{FF2B5EF4-FFF2-40B4-BE49-F238E27FC236}">
                  <a16:creationId xmlns:a16="http://schemas.microsoft.com/office/drawing/2014/main" id="{C210B85C-C775-2C83-2B46-32D409FA5617}"/>
                </a:ext>
              </a:extLst>
            </p:cNvPr>
            <p:cNvSpPr/>
            <p:nvPr/>
          </p:nvSpPr>
          <p:spPr>
            <a:xfrm>
              <a:off x="2566390" y="4464058"/>
              <a:ext cx="662282" cy="662282"/>
            </a:xfrm>
            <a:prstGeom prst="smileyFac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ECFCEA37-8F2A-0AB6-5B18-C9DC273A45D5}"/>
              </a:ext>
            </a:extLst>
          </p:cNvPr>
          <p:cNvGrpSpPr/>
          <p:nvPr/>
        </p:nvGrpSpPr>
        <p:grpSpPr>
          <a:xfrm>
            <a:off x="2235251" y="1389716"/>
            <a:ext cx="842905" cy="1828801"/>
            <a:chOff x="1011380" y="1371599"/>
            <a:chExt cx="842905" cy="1828801"/>
          </a:xfrm>
        </p:grpSpPr>
        <p:sp>
          <p:nvSpPr>
            <p:cNvPr id="36" name="Freeform: Shape 35">
              <a:extLst>
                <a:ext uri="{FF2B5EF4-FFF2-40B4-BE49-F238E27FC236}">
                  <a16:creationId xmlns:a16="http://schemas.microsoft.com/office/drawing/2014/main" id="{819EBEE6-165C-A15A-9C3A-1186D2FAC142}"/>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37" name="Smiley Face 36">
              <a:extLst>
                <a:ext uri="{FF2B5EF4-FFF2-40B4-BE49-F238E27FC236}">
                  <a16:creationId xmlns:a16="http://schemas.microsoft.com/office/drawing/2014/main" id="{06513E87-AD95-84CA-E6BB-02CB352251CA}"/>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BA8DDADE-60B8-EFBF-5496-30AC415D7E20}"/>
              </a:ext>
            </a:extLst>
          </p:cNvPr>
          <p:cNvGrpSpPr/>
          <p:nvPr/>
        </p:nvGrpSpPr>
        <p:grpSpPr>
          <a:xfrm>
            <a:off x="3459122" y="1407833"/>
            <a:ext cx="842905" cy="1828801"/>
            <a:chOff x="1011380" y="1371599"/>
            <a:chExt cx="842905" cy="1828801"/>
          </a:xfrm>
        </p:grpSpPr>
        <p:sp>
          <p:nvSpPr>
            <p:cNvPr id="39" name="Freeform: Shape 38">
              <a:extLst>
                <a:ext uri="{FF2B5EF4-FFF2-40B4-BE49-F238E27FC236}">
                  <a16:creationId xmlns:a16="http://schemas.microsoft.com/office/drawing/2014/main" id="{F001CBFA-ECF5-1699-E6AE-DF869959F6D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0" name="Smiley Face 39">
              <a:extLst>
                <a:ext uri="{FF2B5EF4-FFF2-40B4-BE49-F238E27FC236}">
                  <a16:creationId xmlns:a16="http://schemas.microsoft.com/office/drawing/2014/main" id="{A36A8436-62B4-DEB2-1023-DE80D07D693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8B68114B-7414-94EB-BD56-F9389DCD1447}"/>
              </a:ext>
            </a:extLst>
          </p:cNvPr>
          <p:cNvGrpSpPr/>
          <p:nvPr/>
        </p:nvGrpSpPr>
        <p:grpSpPr>
          <a:xfrm>
            <a:off x="4682993" y="1425950"/>
            <a:ext cx="842905" cy="1828801"/>
            <a:chOff x="1011380" y="1371599"/>
            <a:chExt cx="842905" cy="1828801"/>
          </a:xfrm>
        </p:grpSpPr>
        <p:sp>
          <p:nvSpPr>
            <p:cNvPr id="42" name="Freeform: Shape 41">
              <a:extLst>
                <a:ext uri="{FF2B5EF4-FFF2-40B4-BE49-F238E27FC236}">
                  <a16:creationId xmlns:a16="http://schemas.microsoft.com/office/drawing/2014/main" id="{3C016C5B-6BD8-7EAA-FF55-8FC0A282768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3" name="Smiley Face 42">
              <a:extLst>
                <a:ext uri="{FF2B5EF4-FFF2-40B4-BE49-F238E27FC236}">
                  <a16:creationId xmlns:a16="http://schemas.microsoft.com/office/drawing/2014/main" id="{268AB832-BF6C-8756-A3A8-DC7C4C2E684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6009D999-1D89-3F11-A43C-824F75064DE3}"/>
              </a:ext>
            </a:extLst>
          </p:cNvPr>
          <p:cNvGrpSpPr/>
          <p:nvPr/>
        </p:nvGrpSpPr>
        <p:grpSpPr>
          <a:xfrm>
            <a:off x="5906864" y="1444067"/>
            <a:ext cx="842905" cy="1828801"/>
            <a:chOff x="1011380" y="1371599"/>
            <a:chExt cx="842905" cy="1828801"/>
          </a:xfrm>
        </p:grpSpPr>
        <p:sp>
          <p:nvSpPr>
            <p:cNvPr id="45" name="Freeform: Shape 44">
              <a:extLst>
                <a:ext uri="{FF2B5EF4-FFF2-40B4-BE49-F238E27FC236}">
                  <a16:creationId xmlns:a16="http://schemas.microsoft.com/office/drawing/2014/main" id="{2DA81B47-2D83-2BB5-E351-A60522983A20}"/>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6" name="Smiley Face 45">
              <a:extLst>
                <a:ext uri="{FF2B5EF4-FFF2-40B4-BE49-F238E27FC236}">
                  <a16:creationId xmlns:a16="http://schemas.microsoft.com/office/drawing/2014/main" id="{E45CCCDE-3A54-B476-A994-297D0580675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192D5E71-66FB-5AA7-AF68-B310ACA19A1B}"/>
              </a:ext>
            </a:extLst>
          </p:cNvPr>
          <p:cNvGrpSpPr/>
          <p:nvPr/>
        </p:nvGrpSpPr>
        <p:grpSpPr>
          <a:xfrm>
            <a:off x="7130735" y="1462184"/>
            <a:ext cx="842905" cy="1828801"/>
            <a:chOff x="1011380" y="1371599"/>
            <a:chExt cx="842905" cy="1828801"/>
          </a:xfrm>
        </p:grpSpPr>
        <p:sp>
          <p:nvSpPr>
            <p:cNvPr id="48" name="Freeform: Shape 47">
              <a:extLst>
                <a:ext uri="{FF2B5EF4-FFF2-40B4-BE49-F238E27FC236}">
                  <a16:creationId xmlns:a16="http://schemas.microsoft.com/office/drawing/2014/main" id="{F37C11D9-A2DF-DBFB-850B-3D58422B33B9}"/>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9" name="Smiley Face 48">
              <a:extLst>
                <a:ext uri="{FF2B5EF4-FFF2-40B4-BE49-F238E27FC236}">
                  <a16:creationId xmlns:a16="http://schemas.microsoft.com/office/drawing/2014/main" id="{8FA19E81-06C8-9F41-F879-8738F09CB053}"/>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B8E1C07A-9215-3834-993D-EEF6B1EC6435}"/>
              </a:ext>
            </a:extLst>
          </p:cNvPr>
          <p:cNvGrpSpPr/>
          <p:nvPr/>
        </p:nvGrpSpPr>
        <p:grpSpPr>
          <a:xfrm>
            <a:off x="8354606" y="1480301"/>
            <a:ext cx="842905" cy="1828801"/>
            <a:chOff x="1011380" y="1371599"/>
            <a:chExt cx="842905" cy="1828801"/>
          </a:xfrm>
        </p:grpSpPr>
        <p:sp>
          <p:nvSpPr>
            <p:cNvPr id="51" name="Freeform: Shape 50">
              <a:extLst>
                <a:ext uri="{FF2B5EF4-FFF2-40B4-BE49-F238E27FC236}">
                  <a16:creationId xmlns:a16="http://schemas.microsoft.com/office/drawing/2014/main" id="{F9F12B20-FC1A-4C84-8A13-709EEE862746}"/>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52" name="Smiley Face 51">
              <a:extLst>
                <a:ext uri="{FF2B5EF4-FFF2-40B4-BE49-F238E27FC236}">
                  <a16:creationId xmlns:a16="http://schemas.microsoft.com/office/drawing/2014/main" id="{361DA498-9F2E-0F97-200E-9AD93FB6D81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27959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5B4F-8028-F919-42C1-C82EC9E6328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EA6194FC-F042-A83B-6A73-406BD0197393}"/>
              </a:ext>
            </a:extLst>
          </p:cNvPr>
          <p:cNvSpPr>
            <a:spLocks noGrp="1"/>
          </p:cNvSpPr>
          <p:nvPr>
            <p:ph type="body" sz="quarter" idx="13"/>
          </p:nvPr>
        </p:nvSpPr>
        <p:spPr/>
        <p:txBody>
          <a:bodyPr/>
          <a:lstStyle/>
          <a:p>
            <a:endParaRPr lang="en-GB"/>
          </a:p>
        </p:txBody>
      </p:sp>
      <p:sp>
        <p:nvSpPr>
          <p:cNvPr id="4" name="Content Placeholder 3">
            <a:extLst>
              <a:ext uri="{FF2B5EF4-FFF2-40B4-BE49-F238E27FC236}">
                <a16:creationId xmlns:a16="http://schemas.microsoft.com/office/drawing/2014/main" id="{ABF7D70C-D38B-A338-DE1A-9CDBF7CD9A68}"/>
              </a:ext>
            </a:extLst>
          </p:cNvPr>
          <p:cNvSpPr>
            <a:spLocks noGrp="1"/>
          </p:cNvSpPr>
          <p:nvPr>
            <p:ph sz="quarter" idx="16"/>
          </p:nvPr>
        </p:nvSpPr>
        <p:spPr/>
        <p:txBody>
          <a:bodyPr/>
          <a:lstStyle/>
          <a:p>
            <a:endParaRPr lang="en-GB" dirty="0"/>
          </a:p>
        </p:txBody>
      </p:sp>
      <p:sp>
        <p:nvSpPr>
          <p:cNvPr id="6" name="Flowchart: Decision 5">
            <a:extLst>
              <a:ext uri="{FF2B5EF4-FFF2-40B4-BE49-F238E27FC236}">
                <a16:creationId xmlns:a16="http://schemas.microsoft.com/office/drawing/2014/main" id="{A7D46DC8-141F-5DD3-8421-EA7114E2830D}"/>
              </a:ext>
            </a:extLst>
          </p:cNvPr>
          <p:cNvSpPr/>
          <p:nvPr/>
        </p:nvSpPr>
        <p:spPr>
          <a:xfrm>
            <a:off x="1787236" y="3064948"/>
            <a:ext cx="3255819" cy="2061233"/>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All applications received?</a:t>
            </a:r>
          </a:p>
        </p:txBody>
      </p:sp>
      <p:sp>
        <p:nvSpPr>
          <p:cNvPr id="7" name="Flowchart: Multidocument 6">
            <a:extLst>
              <a:ext uri="{FF2B5EF4-FFF2-40B4-BE49-F238E27FC236}">
                <a16:creationId xmlns:a16="http://schemas.microsoft.com/office/drawing/2014/main" id="{CB8E0202-6B20-2695-CCEF-BDFAC8C40C16}"/>
              </a:ext>
            </a:extLst>
          </p:cNvPr>
          <p:cNvSpPr/>
          <p:nvPr/>
        </p:nvSpPr>
        <p:spPr>
          <a:xfrm>
            <a:off x="2563090" y="1436072"/>
            <a:ext cx="1981200" cy="1233055"/>
          </a:xfrm>
          <a:prstGeom prst="flowChartMulti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Receive applications</a:t>
            </a:r>
          </a:p>
        </p:txBody>
      </p:sp>
      <p:sp>
        <p:nvSpPr>
          <p:cNvPr id="8" name="Flowchart: Predefined Process 7">
            <a:extLst>
              <a:ext uri="{FF2B5EF4-FFF2-40B4-BE49-F238E27FC236}">
                <a16:creationId xmlns:a16="http://schemas.microsoft.com/office/drawing/2014/main" id="{75846F43-9D1F-66C4-750F-E23AC538AE73}"/>
              </a:ext>
            </a:extLst>
          </p:cNvPr>
          <p:cNvSpPr/>
          <p:nvPr/>
        </p:nvSpPr>
        <p:spPr>
          <a:xfrm>
            <a:off x="6156672" y="2669127"/>
            <a:ext cx="1920527" cy="1233055"/>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Collect more apps</a:t>
            </a:r>
          </a:p>
        </p:txBody>
      </p:sp>
      <p:sp>
        <p:nvSpPr>
          <p:cNvPr id="9" name="Flowchart: Terminator 8">
            <a:extLst>
              <a:ext uri="{FF2B5EF4-FFF2-40B4-BE49-F238E27FC236}">
                <a16:creationId xmlns:a16="http://schemas.microsoft.com/office/drawing/2014/main" id="{25D2D90D-19BD-F256-2F9B-056594B189BC}"/>
              </a:ext>
            </a:extLst>
          </p:cNvPr>
          <p:cNvSpPr/>
          <p:nvPr/>
        </p:nvSpPr>
        <p:spPr>
          <a:xfrm>
            <a:off x="2238287" y="5645672"/>
            <a:ext cx="2355274" cy="858982"/>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Process</a:t>
            </a:r>
          </a:p>
        </p:txBody>
      </p:sp>
      <p:cxnSp>
        <p:nvCxnSpPr>
          <p:cNvPr id="11" name="Connector: Elbow 10">
            <a:extLst>
              <a:ext uri="{FF2B5EF4-FFF2-40B4-BE49-F238E27FC236}">
                <a16:creationId xmlns:a16="http://schemas.microsoft.com/office/drawing/2014/main" id="{4CB553DB-8952-9C5F-E11D-4E1871413BD1}"/>
              </a:ext>
            </a:extLst>
          </p:cNvPr>
          <p:cNvCxnSpPr>
            <a:cxnSpLocks/>
            <a:stCxn id="7" idx="2"/>
            <a:endCxn id="6" idx="0"/>
          </p:cNvCxnSpPr>
          <p:nvPr/>
        </p:nvCxnSpPr>
        <p:spPr>
          <a:xfrm rot="5400000">
            <a:off x="3194277" y="2843301"/>
            <a:ext cx="442517" cy="777"/>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0F09EFA-BD2D-DC5E-1235-3C34D223AA14}"/>
              </a:ext>
            </a:extLst>
          </p:cNvPr>
          <p:cNvCxnSpPr>
            <a:cxnSpLocks/>
            <a:stCxn id="6" idx="2"/>
            <a:endCxn id="9" idx="0"/>
          </p:cNvCxnSpPr>
          <p:nvPr/>
        </p:nvCxnSpPr>
        <p:spPr>
          <a:xfrm rot="16200000" flipH="1">
            <a:off x="3155790" y="5385537"/>
            <a:ext cx="519491" cy="77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765D9A8-75A3-B1CE-FA8F-70EEB5BDC2A2}"/>
              </a:ext>
            </a:extLst>
          </p:cNvPr>
          <p:cNvCxnSpPr>
            <a:cxnSpLocks/>
            <a:stCxn id="6" idx="3"/>
            <a:endCxn id="8" idx="2"/>
          </p:cNvCxnSpPr>
          <p:nvPr/>
        </p:nvCxnSpPr>
        <p:spPr>
          <a:xfrm flipV="1">
            <a:off x="5043055" y="3902182"/>
            <a:ext cx="2073881" cy="193383"/>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BDD651B-871A-F3D1-E81D-FD1A18F9E505}"/>
              </a:ext>
            </a:extLst>
          </p:cNvPr>
          <p:cNvCxnSpPr>
            <a:stCxn id="8" idx="0"/>
            <a:endCxn id="7" idx="3"/>
          </p:cNvCxnSpPr>
          <p:nvPr/>
        </p:nvCxnSpPr>
        <p:spPr>
          <a:xfrm rot="16200000" flipV="1">
            <a:off x="5522350" y="1074541"/>
            <a:ext cx="616527" cy="2572646"/>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A7ED8945-2208-A271-759B-05D88C95FFBC}"/>
              </a:ext>
            </a:extLst>
          </p:cNvPr>
          <p:cNvSpPr/>
          <p:nvPr/>
        </p:nvSpPr>
        <p:spPr>
          <a:xfrm>
            <a:off x="4978560" y="3597091"/>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a:t>
            </a:r>
          </a:p>
        </p:txBody>
      </p:sp>
      <p:sp>
        <p:nvSpPr>
          <p:cNvPr id="28" name="Rectangle 27">
            <a:extLst>
              <a:ext uri="{FF2B5EF4-FFF2-40B4-BE49-F238E27FC236}">
                <a16:creationId xmlns:a16="http://schemas.microsoft.com/office/drawing/2014/main" id="{14D1C54F-2BEA-0E8E-BD2C-B7DA3F97368B}"/>
              </a:ext>
            </a:extLst>
          </p:cNvPr>
          <p:cNvSpPr/>
          <p:nvPr/>
        </p:nvSpPr>
        <p:spPr>
          <a:xfrm>
            <a:off x="3605588" y="5112325"/>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Yes</a:t>
            </a:r>
          </a:p>
        </p:txBody>
      </p:sp>
    </p:spTree>
    <p:extLst>
      <p:ext uri="{BB962C8B-B14F-4D97-AF65-F5344CB8AC3E}">
        <p14:creationId xmlns:p14="http://schemas.microsoft.com/office/powerpoint/2010/main" val="2367540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3189-1F7F-2A0E-5C8B-6506E900BA66}"/>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F7AA73F9-BC71-9E0E-699D-3E338F9FDFE0}"/>
              </a:ext>
            </a:extLst>
          </p:cNvPr>
          <p:cNvSpPr>
            <a:spLocks noGrp="1"/>
          </p:cNvSpPr>
          <p:nvPr>
            <p:ph type="body" sz="quarter" idx="13"/>
          </p:nvPr>
        </p:nvSpPr>
        <p:spPr/>
        <p:txBody>
          <a:bodyPr/>
          <a:lstStyle/>
          <a:p>
            <a:endParaRPr lang="en-GB"/>
          </a:p>
        </p:txBody>
      </p:sp>
      <p:graphicFrame>
        <p:nvGraphicFramePr>
          <p:cNvPr id="11" name="Content Placeholder 10">
            <a:extLst>
              <a:ext uri="{FF2B5EF4-FFF2-40B4-BE49-F238E27FC236}">
                <a16:creationId xmlns:a16="http://schemas.microsoft.com/office/drawing/2014/main" id="{C245EF2D-3737-0980-5C37-D1E74B854A7F}"/>
              </a:ext>
            </a:extLst>
          </p:cNvPr>
          <p:cNvGraphicFramePr>
            <a:graphicFrameLocks noGrp="1"/>
          </p:cNvGraphicFramePr>
          <p:nvPr>
            <p:ph sz="quarter" idx="16"/>
            <p:extLst>
              <p:ext uri="{D42A27DB-BD31-4B8C-83A1-F6EECF244321}">
                <p14:modId xmlns:p14="http://schemas.microsoft.com/office/powerpoint/2010/main" val="3438430967"/>
              </p:ext>
            </p:extLst>
          </p:nvPr>
        </p:nvGraphicFramePr>
        <p:xfrm>
          <a:off x="720725" y="1223963"/>
          <a:ext cx="92519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444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0702-FBD5-C6EA-3355-F710E6AAF22A}"/>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273F5E8A-56D7-4E02-6985-A77F9E49F2EE}"/>
              </a:ext>
            </a:extLst>
          </p:cNvPr>
          <p:cNvSpPr>
            <a:spLocks noGrp="1"/>
          </p:cNvSpPr>
          <p:nvPr>
            <p:ph type="body" sz="quarter" idx="13"/>
          </p:nvPr>
        </p:nvSpPr>
        <p:spPr/>
        <p:txBody>
          <a:bodyPr/>
          <a:lstStyle/>
          <a:p>
            <a:endParaRPr lang="en-GB"/>
          </a:p>
        </p:txBody>
      </p:sp>
      <p:pic>
        <p:nvPicPr>
          <p:cNvPr id="5" name="launch">
            <a:hlinkClick r:id="" action="ppaction://media"/>
            <a:extLst>
              <a:ext uri="{FF2B5EF4-FFF2-40B4-BE49-F238E27FC236}">
                <a16:creationId xmlns:a16="http://schemas.microsoft.com/office/drawing/2014/main" id="{7406E90B-CF15-2DD9-F5EF-FC59A9D9E301}"/>
              </a:ext>
            </a:extLst>
          </p:cNvPr>
          <p:cNvPicPr>
            <a:picLocks noGrp="1" noChangeAspect="1"/>
          </p:cNvPicPr>
          <p:nvPr>
            <p:ph sz="quarter" idx="16"/>
            <a:videoFile r:link="rId2"/>
            <p:extLst>
              <p:ext uri="{DAA4B4D4-6D71-4841-9C94-3DE7FCFB9230}">
                <p14:media xmlns:p14="http://schemas.microsoft.com/office/powerpoint/2010/main" r:embed="rId1"/>
              </p:ext>
            </p:extLst>
          </p:nvPr>
        </p:nvPicPr>
        <p:blipFill>
          <a:blip r:embed="rId4"/>
          <a:stretch>
            <a:fillRect/>
          </a:stretch>
        </p:blipFill>
        <p:spPr>
          <a:xfrm>
            <a:off x="1695450" y="1712912"/>
            <a:ext cx="5513916" cy="4135437"/>
          </a:xfrm>
        </p:spPr>
      </p:pic>
      <p:pic>
        <p:nvPicPr>
          <p:cNvPr id="9" name="Picture 8" descr="A television with a white screen&#10;&#10;AI-generated content may be incorrect.">
            <a:extLst>
              <a:ext uri="{FF2B5EF4-FFF2-40B4-BE49-F238E27FC236}">
                <a16:creationId xmlns:a16="http://schemas.microsoft.com/office/drawing/2014/main" id="{4510A90C-76F3-854E-7302-E80967E310A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134" b="93301" l="7680" r="93301">
                        <a14:foregroundMark x1="14706" y1="9330" x2="8497" y2="37321"/>
                        <a14:foregroundMark x1="8497" y1="37321" x2="7843" y2="56938"/>
                        <a14:foregroundMark x1="7843" y1="56938" x2="12418" y2="81100"/>
                        <a14:foregroundMark x1="12418" y1="81100" x2="27451" y2="85646"/>
                        <a14:foregroundMark x1="27451" y1="85646" x2="60948" y2="87799"/>
                        <a14:foregroundMark x1="60948" y1="87799" x2="73203" y2="86364"/>
                        <a14:foregroundMark x1="73203" y1="86364" x2="83660" y2="76077"/>
                        <a14:foregroundMark x1="83660" y1="76077" x2="86601" y2="51675"/>
                        <a14:foregroundMark x1="86601" y1="51675" x2="80719" y2="25598"/>
                        <a14:foregroundMark x1="80719" y1="25598" x2="71732" y2="19378"/>
                        <a14:foregroundMark x1="71732" y1="19378" x2="14869" y2="11962"/>
                        <a14:foregroundMark x1="15523" y1="9809" x2="58824" y2="8612"/>
                        <a14:foregroundMark x1="58824" y1="8612" x2="83987" y2="9809"/>
                        <a14:foregroundMark x1="83987" y1="9809" x2="87745" y2="17464"/>
                        <a14:foregroundMark x1="87745" y1="17464" x2="87092" y2="72249"/>
                        <a14:foregroundMark x1="92320" y1="76555" x2="92320" y2="18660"/>
                        <a14:foregroundMark x1="92320" y1="18660" x2="91830" y2="15311"/>
                        <a14:foregroundMark x1="81209" y1="9569" x2="87092" y2="9569"/>
                        <a14:foregroundMark x1="87092" y1="9569" x2="91503" y2="9091"/>
                        <a14:foregroundMark x1="92810" y1="8852" x2="93627" y2="22249"/>
                        <a14:foregroundMark x1="83170" y1="92584" x2="83660" y2="84211"/>
                        <a14:foregroundMark x1="17157" y1="93301" x2="17484" y2="90431"/>
                        <a14:foregroundMark x1="31536" y1="12679" x2="45752" y2="13636"/>
                        <a14:foregroundMark x1="45752" y1="13636" x2="64379" y2="11005"/>
                        <a14:foregroundMark x1="64379" y1="11005" x2="68137" y2="11005"/>
                        <a14:foregroundMark x1="86601" y1="90670" x2="86601" y2="90670"/>
                        <a14:foregroundMark x1="88889" y1="90909" x2="88889" y2="90909"/>
                        <a14:foregroundMark x1="89869" y1="90909" x2="89869" y2="90909"/>
                        <a14:foregroundMark x1="91667" y1="91388" x2="91667" y2="91388"/>
                        <a14:backgroundMark x1="35458" y1="33493" x2="34967" y2="51675"/>
                        <a14:backgroundMark x1="34967" y1="51675" x2="55882" y2="44976"/>
                        <a14:backgroundMark x1="55882" y1="44976" x2="57843" y2="39474"/>
                      </a14:backgroundRemoval>
                    </a14:imgEffect>
                  </a14:imgLayer>
                </a14:imgProps>
              </a:ext>
              <a:ext uri="{28A0092B-C50C-407E-A947-70E740481C1C}">
                <a14:useLocalDpi xmlns:a14="http://schemas.microsoft.com/office/drawing/2010/main"/>
              </a:ext>
            </a:extLst>
          </a:blip>
          <a:stretch>
            <a:fillRect/>
          </a:stretch>
        </p:blipFill>
        <p:spPr>
          <a:xfrm>
            <a:off x="516799" y="576000"/>
            <a:ext cx="9119613" cy="6228755"/>
          </a:xfrm>
          <a:prstGeom prst="rect">
            <a:avLst/>
          </a:prstGeom>
        </p:spPr>
      </p:pic>
    </p:spTree>
    <p:extLst>
      <p:ext uri="{BB962C8B-B14F-4D97-AF65-F5344CB8AC3E}">
        <p14:creationId xmlns:p14="http://schemas.microsoft.com/office/powerpoint/2010/main" val="417696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20001" y="504303"/>
            <a:ext cx="9252000" cy="324000"/>
          </a:xfrm>
        </p:spPr>
        <p:txBody>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sz="quarter" idx="16"/>
          </p:nvPr>
        </p:nvSpPr>
        <p:spPr>
          <a:xfrm>
            <a:off x="720725" y="1224000"/>
            <a:ext cx="9251268" cy="5400000"/>
          </a:xfrm>
        </p:spPr>
        <p:txBody>
          <a:bodyPr/>
          <a:lstStyle/>
          <a:p>
            <a:pPr lvl="0"/>
            <a:r>
              <a:rPr lang="en-US"/>
              <a:t>Europe</a:t>
            </a:r>
            <a:endParaRPr lang="en-GB"/>
          </a:p>
          <a:p>
            <a:pPr lvl="0"/>
            <a:r>
              <a:rPr lang="en-US"/>
              <a:t>Asia</a:t>
            </a:r>
            <a:endParaRPr lang="en-GB"/>
          </a:p>
          <a:p>
            <a:pPr lvl="0"/>
            <a:r>
              <a:rPr lang="en-US"/>
              <a:t>Americas</a:t>
            </a:r>
            <a:endParaRPr lang="en-GB"/>
          </a:p>
          <a:p>
            <a:pPr lvl="0"/>
            <a:r>
              <a:rPr lang="en-US"/>
              <a:t>Africa</a:t>
            </a:r>
            <a:endParaRPr lang="en-GB"/>
          </a:p>
        </p:txBody>
      </p:sp>
    </p:spTree>
    <p:extLst>
      <p:ext uri="{BB962C8B-B14F-4D97-AF65-F5344CB8AC3E}">
        <p14:creationId xmlns:p14="http://schemas.microsoft.com/office/powerpoint/2010/main" val="27019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p:txBody>
          <a:bodyPr/>
          <a:lstStyle/>
          <a:p>
            <a:pPr lvl="0"/>
            <a:r>
              <a:rPr lang="en-US"/>
              <a:t>Europe</a:t>
            </a:r>
            <a:endParaRPr lang="en-GB"/>
          </a:p>
        </p:txBody>
      </p:sp>
      <p:sp>
        <p:nvSpPr>
          <p:cNvPr id="4" name="Text Placeholder 3">
            <a:extLst>
              <a:ext uri="{FF2B5EF4-FFF2-40B4-BE49-F238E27FC236}">
                <a16:creationId xmlns:a16="http://schemas.microsoft.com/office/drawing/2014/main" id="{1BF2A740-1B48-84E1-0CB5-A88E85C56219}"/>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sz="quarter" idx="16"/>
          </p:nvPr>
        </p:nvSpPr>
        <p:spPr/>
        <p:txBody>
          <a:bodyPr/>
          <a:lstStyle/>
          <a:p>
            <a:pPr lvl="0"/>
            <a:r>
              <a:rPr lang="en-US" dirty="0"/>
              <a:t>Europe</a:t>
            </a:r>
          </a:p>
          <a:p>
            <a:pPr lvl="1"/>
            <a:r>
              <a:rPr lang="en-US" dirty="0"/>
              <a:t>UK</a:t>
            </a:r>
            <a:endParaRPr lang="en-GB" dirty="0"/>
          </a:p>
          <a:p>
            <a:pPr lvl="1"/>
            <a:r>
              <a:rPr lang="en-US" dirty="0"/>
              <a:t>France</a:t>
            </a:r>
            <a:endParaRPr lang="en-GB" dirty="0"/>
          </a:p>
          <a:p>
            <a:pPr lvl="1"/>
            <a:r>
              <a:rPr lang="en-US" dirty="0"/>
              <a:t>Germany</a:t>
            </a:r>
            <a:endParaRPr lang="en-GB" dirty="0"/>
          </a:p>
          <a:p>
            <a:pPr lvl="1"/>
            <a:r>
              <a:rPr lang="en-US" dirty="0"/>
              <a:t>Ireland</a:t>
            </a:r>
            <a:endParaRPr lang="en-GB" dirty="0"/>
          </a:p>
          <a:p>
            <a:pPr lvl="1"/>
            <a:r>
              <a:rPr lang="en-US" dirty="0"/>
              <a:t>Spain</a:t>
            </a:r>
            <a:endParaRPr lang="en-GB" dirty="0"/>
          </a:p>
        </p:txBody>
      </p:sp>
      <p:graphicFrame>
        <p:nvGraphicFramePr>
          <p:cNvPr id="6" name="Content Placeholder 5">
            <a:extLst>
              <a:ext uri="{FF2B5EF4-FFF2-40B4-BE49-F238E27FC236}">
                <a16:creationId xmlns:a16="http://schemas.microsoft.com/office/drawing/2014/main" id="{B96630E8-B778-F835-0CB7-7CC46E17867C}"/>
              </a:ext>
            </a:extLst>
          </p:cNvPr>
          <p:cNvGraphicFramePr>
            <a:graphicFrameLocks noGrp="1"/>
          </p:cNvGraphicFramePr>
          <p:nvPr>
            <p:ph sz="quarter" idx="17"/>
            <p:extLst>
              <p:ext uri="{D42A27DB-BD31-4B8C-83A1-F6EECF244321}">
                <p14:modId xmlns:p14="http://schemas.microsoft.com/office/powerpoint/2010/main" val="1699519653"/>
              </p:ext>
            </p:extLst>
          </p:nvPr>
        </p:nvGraphicFramePr>
        <p:xfrm>
          <a:off x="3126658" y="1223999"/>
          <a:ext cx="6828554" cy="54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737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lstStyle/>
          <a:p>
            <a:pPr lvl="0"/>
            <a:r>
              <a:rPr lang="en-US"/>
              <a:t>Americas</a:t>
            </a:r>
            <a:endParaRPr lang="en-GB"/>
          </a:p>
        </p:txBody>
      </p:sp>
      <p:sp>
        <p:nvSpPr>
          <p:cNvPr id="9" name="Text Placeholder 8">
            <a:extLst>
              <a:ext uri="{FF2B5EF4-FFF2-40B4-BE49-F238E27FC236}">
                <a16:creationId xmlns:a16="http://schemas.microsoft.com/office/drawing/2014/main" id="{5C875097-0D70-33B1-E018-975CD2D7ACE1}"/>
              </a:ext>
            </a:extLst>
          </p:cNvPr>
          <p:cNvSpPr>
            <a:spLocks noGrp="1"/>
          </p:cNvSpPr>
          <p:nvPr>
            <p:ph type="body" sz="quarter" idx="13"/>
          </p:nvPr>
        </p:nvSpPr>
        <p:spPr/>
        <p:txBody>
          <a:bodyPr/>
          <a:lstStyle/>
          <a:p>
            <a:endParaRPr lang="en-GB"/>
          </a:p>
        </p:txBody>
      </p:sp>
      <p:sp>
        <p:nvSpPr>
          <p:cNvPr id="3" name="Subtitle 2">
            <a:extLst>
              <a:ext uri="{FF2B5EF4-FFF2-40B4-BE49-F238E27FC236}">
                <a16:creationId xmlns:a16="http://schemas.microsoft.com/office/drawing/2014/main" id="{0DD669BC-0F74-1AF5-0799-08E90E9955E8}"/>
              </a:ext>
            </a:extLst>
          </p:cNvPr>
          <p:cNvSpPr>
            <a:spLocks noGrp="1"/>
          </p:cNvSpPr>
          <p:nvPr>
            <p:ph sz="quarter" idx="16"/>
          </p:nvPr>
        </p:nvSpPr>
        <p:spPr/>
        <p:txBody>
          <a:bodyPr/>
          <a:lstStyle/>
          <a:p>
            <a:pPr lvl="0"/>
            <a:r>
              <a:rPr lang="en-US"/>
              <a:t>North America</a:t>
            </a:r>
            <a:endParaRPr lang="en-GB"/>
          </a:p>
          <a:p>
            <a:pPr lvl="1"/>
            <a:r>
              <a:rPr lang="en-US"/>
              <a:t>USA</a:t>
            </a:r>
            <a:endParaRPr lang="en-GB"/>
          </a:p>
          <a:p>
            <a:pPr lvl="1"/>
            <a:r>
              <a:rPr lang="en-US"/>
              <a:t>Canada</a:t>
            </a:r>
            <a:endParaRPr lang="en-GB"/>
          </a:p>
          <a:p>
            <a:pPr lvl="0"/>
            <a:r>
              <a:rPr lang="en-US"/>
              <a:t>Central America</a:t>
            </a:r>
            <a:endParaRPr lang="en-GB"/>
          </a:p>
          <a:p>
            <a:pPr lvl="1"/>
            <a:r>
              <a:rPr lang="en-US"/>
              <a:t>Mexico</a:t>
            </a:r>
            <a:endParaRPr lang="en-GB"/>
          </a:p>
          <a:p>
            <a:pPr lvl="0"/>
            <a:r>
              <a:rPr lang="en-US"/>
              <a:t>South America</a:t>
            </a:r>
            <a:endParaRPr lang="en-GB"/>
          </a:p>
          <a:p>
            <a:pPr lvl="1"/>
            <a:r>
              <a:rPr lang="en-US"/>
              <a:t>Brazil</a:t>
            </a:r>
            <a:endParaRPr lang="en-GB"/>
          </a:p>
          <a:p>
            <a:pPr lvl="1"/>
            <a:r>
              <a:rPr lang="en-US"/>
              <a:t>Chile</a:t>
            </a:r>
            <a:endParaRPr lang="en-GB"/>
          </a:p>
        </p:txBody>
      </p:sp>
      <p:pic>
        <p:nvPicPr>
          <p:cNvPr id="1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sz="quarter" idx="17"/>
          </p:nvPr>
        </p:nvPicPr>
        <p:blipFill>
          <a:blip r:embed="rId3" cstate="screen">
            <a:clrChange>
              <a:clrFrom>
                <a:srgbClr val="A9D3F9"/>
              </a:clrFrom>
              <a:clrTo>
                <a:srgbClr val="A9D3F9">
                  <a:alpha val="0"/>
                </a:srgbClr>
              </a:clrTo>
            </a:clrChange>
            <a:extLst>
              <a:ext uri="{28A0092B-C50C-407E-A947-70E740481C1C}">
                <a14:useLocalDpi xmlns:a14="http://schemas.microsoft.com/office/drawing/2010/main"/>
              </a:ext>
            </a:extLst>
          </a:blip>
          <a:stretch>
            <a:fillRect/>
          </a:stretch>
        </p:blipFill>
        <p:spPr>
          <a:xfrm>
            <a:off x="3837709" y="742444"/>
            <a:ext cx="6117504" cy="6117504"/>
          </a:xfrm>
        </p:spPr>
      </p:pic>
    </p:spTree>
    <p:extLst>
      <p:ext uri="{BB962C8B-B14F-4D97-AF65-F5344CB8AC3E}">
        <p14:creationId xmlns:p14="http://schemas.microsoft.com/office/powerpoint/2010/main" val="255006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sz="quarter" idx="16"/>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sz="quarter" idx="16"/>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blank">
  <a:themeElements>
    <a:clrScheme name="InfraRed">
      <a:dk1>
        <a:srgbClr val="000000"/>
      </a:dk1>
      <a:lt1>
        <a:srgbClr val="FFFFFF"/>
      </a:lt1>
      <a:dk2>
        <a:srgbClr val="000000"/>
      </a:dk2>
      <a:lt2>
        <a:srgbClr val="FFFFFF"/>
      </a:lt2>
      <a:accent1>
        <a:srgbClr val="901C3B"/>
      </a:accent1>
      <a:accent2>
        <a:srgbClr val="867A6F"/>
      </a:accent2>
      <a:accent3>
        <a:srgbClr val="D4BF95"/>
      </a:accent3>
      <a:accent4>
        <a:srgbClr val="ECAC00"/>
      </a:accent4>
      <a:accent5>
        <a:srgbClr val="00338E"/>
      </a:accent5>
      <a:accent6>
        <a:srgbClr val="416430"/>
      </a:accent6>
      <a:hlink>
        <a:srgbClr val="867A6F"/>
      </a:hlink>
      <a:folHlink>
        <a:srgbClr val="901C3B"/>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Props1.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3.xml><?xml version="1.0" encoding="utf-8"?>
<ds:datastoreItem xmlns:ds="http://schemas.openxmlformats.org/officeDocument/2006/customXml" ds:itemID="{D156AAAF-2D46-4C0D-B260-CF9A998EBA4B}">
  <ds:schemaRefs>
    <ds:schemaRef ds:uri="cfc41c0c-941e-4430-93e5-b5a3df331653"/>
    <ds:schemaRef ds:uri="9d3b13a9-62e0-48b7-bd98-6569b634381a"/>
    <ds:schemaRef ds:uri="http://purl.org/dc/terms/"/>
    <ds:schemaRef ds:uri="http://purl.org/dc/elements/1.1/"/>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69</TotalTime>
  <Words>171</Words>
  <Application>Microsoft Office PowerPoint</Application>
  <PresentationFormat>Custom</PresentationFormat>
  <Paragraphs>109</Paragraphs>
  <Slides>17</Slides>
  <Notes>10</Notes>
  <HiddenSlides>0</HiddenSlides>
  <MMClips>1</MMClips>
  <ScaleCrop>false</ScaleCrop>
  <HeadingPairs>
    <vt:vector size="8" baseType="variant">
      <vt:variant>
        <vt:lpstr>Fonts Used</vt:lpstr>
      </vt:variant>
      <vt:variant>
        <vt:i4>3</vt:i4>
      </vt:variant>
      <vt:variant>
        <vt:lpstr>Theme</vt:lpstr>
      </vt:variant>
      <vt:variant>
        <vt:i4>1</vt:i4>
      </vt:variant>
      <vt:variant>
        <vt:lpstr>Links</vt:lpstr>
      </vt:variant>
      <vt:variant>
        <vt:i4>1</vt:i4>
      </vt:variant>
      <vt:variant>
        <vt:lpstr>Slide Titles</vt:lpstr>
      </vt:variant>
      <vt:variant>
        <vt:i4>17</vt:i4>
      </vt:variant>
    </vt:vector>
  </HeadingPairs>
  <TitlesOfParts>
    <vt:vector size="22" baseType="lpstr">
      <vt:lpstr>Arial</vt:lpstr>
      <vt:lpstr>Calibri</vt:lpstr>
      <vt:lpstr>Wingdings</vt:lpstr>
      <vt:lpstr>blank</vt:lpstr>
      <vt:lpstr>https://d.docs.live.net/7534a0a686ca30a2/Desktop/PowerPoint_Files/Excel%20Data.xlsx!Expenses%20Data!R1C1:R7C3</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3</cp:revision>
  <dcterms:created xsi:type="dcterms:W3CDTF">2024-05-15T14:57:50Z</dcterms:created>
  <dcterms:modified xsi:type="dcterms:W3CDTF">2025-06-05T11:19:21Z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