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2" r:id="rId4"/>
  </p:sldMasterIdLst>
  <p:notesMasterIdLst>
    <p:notesMasterId r:id="rId10"/>
  </p:notesMasterIdLst>
  <p:sldIdLst>
    <p:sldId id="266" r:id="rId5"/>
    <p:sldId id="270" r:id="rId6"/>
    <p:sldId id="264" r:id="rId7"/>
    <p:sldId id="267" r:id="rId8"/>
    <p:sldId id="268" r:id="rId9"/>
  </p:sldIdLst>
  <p:sldSz cx="10693400" cy="7561263"/>
  <p:notesSz cx="6858000" cy="9144000"/>
  <p:custDataLst>
    <p:tags r:id="rId11"/>
  </p:custDataLst>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34F01C-0B9A-4349-AA51-71A3C7A21A21}" v="3" dt="2025-06-05T11:17:56.4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822" y="60"/>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1B58F581-9127-484F-BC3B-BD0075C9308D}"/>
    <pc:docChg chg="undo custSel addSld delSld modSld">
      <pc:chgData name="Dallas" userId="68de197f-ade3-48d2-90b1-7cc855b3a21c" providerId="ADAL" clId="{1B58F581-9127-484F-BC3B-BD0075C9308D}" dt="2025-06-02T15:42:31.324" v="8" actId="700"/>
      <pc:docMkLst>
        <pc:docMk/>
      </pc:docMkLst>
      <pc:sldChg chg="addSp delSp modSp mod modClrScheme chgLayout">
        <pc:chgData name="Dallas" userId="68de197f-ade3-48d2-90b1-7cc855b3a21c" providerId="ADAL" clId="{1B58F581-9127-484F-BC3B-BD0075C9308D}" dt="2025-06-02T15:42:31.324" v="8" actId="700"/>
        <pc:sldMkLst>
          <pc:docMk/>
          <pc:sldMk cId="2515728248" sldId="268"/>
        </pc:sldMkLst>
      </pc:sldChg>
      <pc:sldChg chg="addSp delSp modSp mod modClrScheme chgLayout">
        <pc:chgData name="Dallas" userId="68de197f-ade3-48d2-90b1-7cc855b3a21c" providerId="ADAL" clId="{1B58F581-9127-484F-BC3B-BD0075C9308D}" dt="2025-06-02T15:41:37.800" v="3" actId="700"/>
        <pc:sldMkLst>
          <pc:docMk/>
          <pc:sldMk cId="3992652897" sldId="270"/>
        </pc:sldMkLst>
        <pc:spChg chg="mod ord">
          <ac:chgData name="Dallas" userId="68de197f-ade3-48d2-90b1-7cc855b3a21c" providerId="ADAL" clId="{1B58F581-9127-484F-BC3B-BD0075C9308D}" dt="2025-06-02T15:41:37.800" v="3" actId="700"/>
          <ac:spMkLst>
            <pc:docMk/>
            <pc:sldMk cId="3992652897" sldId="270"/>
            <ac:spMk id="6" creationId="{00000000-0000-0000-0000-000000000000}"/>
          </ac:spMkLst>
        </pc:spChg>
        <pc:spChg chg="mod ord">
          <ac:chgData name="Dallas" userId="68de197f-ade3-48d2-90b1-7cc855b3a21c" providerId="ADAL" clId="{1B58F581-9127-484F-BC3B-BD0075C9308D}" dt="2025-06-02T15:41:37.800" v="3" actId="700"/>
          <ac:spMkLst>
            <pc:docMk/>
            <pc:sldMk cId="3992652897" sldId="270"/>
            <ac:spMk id="11" creationId="{00000000-0000-0000-0000-000000000000}"/>
          </ac:spMkLst>
        </pc:spChg>
      </pc:sldChg>
      <pc:sldChg chg="new del">
        <pc:chgData name="Dallas" userId="68de197f-ade3-48d2-90b1-7cc855b3a21c" providerId="ADAL" clId="{1B58F581-9127-484F-BC3B-BD0075C9308D}" dt="2025-06-02T15:41:50.756" v="5" actId="680"/>
        <pc:sldMkLst>
          <pc:docMk/>
          <pc:sldMk cId="918927053" sldId="271"/>
        </pc:sldMkLst>
      </pc:sldChg>
    </pc:docChg>
  </pc:docChgLst>
  <pc:docChgLst>
    <pc:chgData name="Dallas" userId="68de197f-ade3-48d2-90b1-7cc855b3a21c" providerId="ADAL" clId="{0C34F01C-0B9A-4349-AA51-71A3C7A21A21}"/>
    <pc:docChg chg="undo custSel modSld">
      <pc:chgData name="Dallas" userId="68de197f-ade3-48d2-90b1-7cc855b3a21c" providerId="ADAL" clId="{0C34F01C-0B9A-4349-AA51-71A3C7A21A21}" dt="2025-06-05T08:21:05.287" v="6" actId="6264"/>
      <pc:docMkLst>
        <pc:docMk/>
      </pc:docMkLst>
      <pc:sldChg chg="addSp delSp modSp mod chgLayout">
        <pc:chgData name="Dallas" userId="68de197f-ade3-48d2-90b1-7cc855b3a21c" providerId="ADAL" clId="{0C34F01C-0B9A-4349-AA51-71A3C7A21A21}" dt="2025-06-05T08:20:59.664" v="4" actId="6264"/>
        <pc:sldMkLst>
          <pc:docMk/>
          <pc:sldMk cId="3015925106" sldId="264"/>
        </pc:sldMkLst>
        <pc:spChg chg="del">
          <ac:chgData name="Dallas" userId="68de197f-ade3-48d2-90b1-7cc855b3a21c" providerId="ADAL" clId="{0C34F01C-0B9A-4349-AA51-71A3C7A21A21}" dt="2025-06-05T08:20:59.664" v="4" actId="6264"/>
          <ac:spMkLst>
            <pc:docMk/>
            <pc:sldMk cId="3015925106" sldId="264"/>
            <ac:spMk id="2" creationId="{00000000-0000-0000-0000-000000000000}"/>
          </ac:spMkLst>
        </pc:spChg>
        <pc:spChg chg="del">
          <ac:chgData name="Dallas" userId="68de197f-ade3-48d2-90b1-7cc855b3a21c" providerId="ADAL" clId="{0C34F01C-0B9A-4349-AA51-71A3C7A21A21}" dt="2025-06-05T08:20:59.664" v="4" actId="6264"/>
          <ac:spMkLst>
            <pc:docMk/>
            <pc:sldMk cId="3015925106" sldId="264"/>
            <ac:spMk id="3" creationId="{00000000-0000-0000-0000-000000000000}"/>
          </ac:spMkLst>
        </pc:spChg>
        <pc:spChg chg="add mod ord">
          <ac:chgData name="Dallas" userId="68de197f-ade3-48d2-90b1-7cc855b3a21c" providerId="ADAL" clId="{0C34F01C-0B9A-4349-AA51-71A3C7A21A21}" dt="2025-06-05T08:20:59.664" v="4" actId="6264"/>
          <ac:spMkLst>
            <pc:docMk/>
            <pc:sldMk cId="3015925106" sldId="264"/>
            <ac:spMk id="4" creationId="{FB1E4630-1A0F-E4F7-9A36-5207347035DE}"/>
          </ac:spMkLst>
        </pc:spChg>
        <pc:spChg chg="add mod ord">
          <ac:chgData name="Dallas" userId="68de197f-ade3-48d2-90b1-7cc855b3a21c" providerId="ADAL" clId="{0C34F01C-0B9A-4349-AA51-71A3C7A21A21}" dt="2025-06-05T08:20:59.664" v="4" actId="6264"/>
          <ac:spMkLst>
            <pc:docMk/>
            <pc:sldMk cId="3015925106" sldId="264"/>
            <ac:spMk id="5" creationId="{9F885CF2-0764-AE0B-278A-D0E0FA6C8D6B}"/>
          </ac:spMkLst>
        </pc:spChg>
      </pc:sldChg>
      <pc:sldChg chg="addSp delSp modSp mod chgLayout">
        <pc:chgData name="Dallas" userId="68de197f-ade3-48d2-90b1-7cc855b3a21c" providerId="ADAL" clId="{0C34F01C-0B9A-4349-AA51-71A3C7A21A21}" dt="2025-06-05T08:20:51.055" v="1" actId="6264"/>
        <pc:sldMkLst>
          <pc:docMk/>
          <pc:sldMk cId="2584025173" sldId="266"/>
        </pc:sldMkLst>
        <pc:spChg chg="del">
          <ac:chgData name="Dallas" userId="68de197f-ade3-48d2-90b1-7cc855b3a21c" providerId="ADAL" clId="{0C34F01C-0B9A-4349-AA51-71A3C7A21A21}" dt="2025-06-05T08:20:50.274" v="0" actId="6264"/>
          <ac:spMkLst>
            <pc:docMk/>
            <pc:sldMk cId="2584025173" sldId="266"/>
            <ac:spMk id="2" creationId="{E496FB3E-9765-A388-455E-5D821EAD977C}"/>
          </ac:spMkLst>
        </pc:spChg>
        <pc:spChg chg="del">
          <ac:chgData name="Dallas" userId="68de197f-ade3-48d2-90b1-7cc855b3a21c" providerId="ADAL" clId="{0C34F01C-0B9A-4349-AA51-71A3C7A21A21}" dt="2025-06-05T08:20:50.274" v="0" actId="6264"/>
          <ac:spMkLst>
            <pc:docMk/>
            <pc:sldMk cId="2584025173" sldId="266"/>
            <ac:spMk id="3" creationId="{C613FC86-D21C-B646-0837-FBD0E890F7E6}"/>
          </ac:spMkLst>
        </pc:spChg>
        <pc:spChg chg="del">
          <ac:chgData name="Dallas" userId="68de197f-ade3-48d2-90b1-7cc855b3a21c" providerId="ADAL" clId="{0C34F01C-0B9A-4349-AA51-71A3C7A21A21}" dt="2025-06-05T08:20:50.274" v="0" actId="6264"/>
          <ac:spMkLst>
            <pc:docMk/>
            <pc:sldMk cId="2584025173" sldId="266"/>
            <ac:spMk id="4" creationId="{32056B93-EE8A-CB5F-5169-A0B0E6C871FE}"/>
          </ac:spMkLst>
        </pc:spChg>
        <pc:spChg chg="del">
          <ac:chgData name="Dallas" userId="68de197f-ade3-48d2-90b1-7cc855b3a21c" providerId="ADAL" clId="{0C34F01C-0B9A-4349-AA51-71A3C7A21A21}" dt="2025-06-05T08:20:50.274" v="0" actId="6264"/>
          <ac:spMkLst>
            <pc:docMk/>
            <pc:sldMk cId="2584025173" sldId="266"/>
            <ac:spMk id="5" creationId="{21E6E852-790E-0299-A28F-9F5DB63183F7}"/>
          </ac:spMkLst>
        </pc:spChg>
        <pc:spChg chg="add del mod ord">
          <ac:chgData name="Dallas" userId="68de197f-ade3-48d2-90b1-7cc855b3a21c" providerId="ADAL" clId="{0C34F01C-0B9A-4349-AA51-71A3C7A21A21}" dt="2025-06-05T08:20:51.055" v="1" actId="6264"/>
          <ac:spMkLst>
            <pc:docMk/>
            <pc:sldMk cId="2584025173" sldId="266"/>
            <ac:spMk id="6" creationId="{2802FAB1-6813-D745-3B59-F6D0B762C170}"/>
          </ac:spMkLst>
        </pc:spChg>
        <pc:spChg chg="add del mod ord">
          <ac:chgData name="Dallas" userId="68de197f-ade3-48d2-90b1-7cc855b3a21c" providerId="ADAL" clId="{0C34F01C-0B9A-4349-AA51-71A3C7A21A21}" dt="2025-06-05T08:20:51.055" v="1" actId="6264"/>
          <ac:spMkLst>
            <pc:docMk/>
            <pc:sldMk cId="2584025173" sldId="266"/>
            <ac:spMk id="7" creationId="{8686BE34-F541-206E-2E4C-B980B74FD013}"/>
          </ac:spMkLst>
        </pc:spChg>
        <pc:spChg chg="add del mod ord">
          <ac:chgData name="Dallas" userId="68de197f-ade3-48d2-90b1-7cc855b3a21c" providerId="ADAL" clId="{0C34F01C-0B9A-4349-AA51-71A3C7A21A21}" dt="2025-06-05T08:20:51.055" v="1" actId="6264"/>
          <ac:spMkLst>
            <pc:docMk/>
            <pc:sldMk cId="2584025173" sldId="266"/>
            <ac:spMk id="8" creationId="{BF062E12-37BC-980E-6AD3-59BFE03FC808}"/>
          </ac:spMkLst>
        </pc:spChg>
        <pc:spChg chg="add del mod ord">
          <ac:chgData name="Dallas" userId="68de197f-ade3-48d2-90b1-7cc855b3a21c" providerId="ADAL" clId="{0C34F01C-0B9A-4349-AA51-71A3C7A21A21}" dt="2025-06-05T08:20:51.055" v="1" actId="6264"/>
          <ac:spMkLst>
            <pc:docMk/>
            <pc:sldMk cId="2584025173" sldId="266"/>
            <ac:spMk id="9" creationId="{135FB278-3967-6F51-B595-C16B75745947}"/>
          </ac:spMkLst>
        </pc:spChg>
        <pc:spChg chg="add mod ord">
          <ac:chgData name="Dallas" userId="68de197f-ade3-48d2-90b1-7cc855b3a21c" providerId="ADAL" clId="{0C34F01C-0B9A-4349-AA51-71A3C7A21A21}" dt="2025-06-05T08:20:51.055" v="1" actId="6264"/>
          <ac:spMkLst>
            <pc:docMk/>
            <pc:sldMk cId="2584025173" sldId="266"/>
            <ac:spMk id="10" creationId="{1E6C3461-DA47-01E8-AAF4-761FFFBB79DF}"/>
          </ac:spMkLst>
        </pc:spChg>
        <pc:spChg chg="add mod ord">
          <ac:chgData name="Dallas" userId="68de197f-ade3-48d2-90b1-7cc855b3a21c" providerId="ADAL" clId="{0C34F01C-0B9A-4349-AA51-71A3C7A21A21}" dt="2025-06-05T08:20:51.055" v="1" actId="6264"/>
          <ac:spMkLst>
            <pc:docMk/>
            <pc:sldMk cId="2584025173" sldId="266"/>
            <ac:spMk id="11" creationId="{39BB66BA-9C5E-1B6A-6C2A-F5E85B301518}"/>
          </ac:spMkLst>
        </pc:spChg>
        <pc:spChg chg="add mod ord">
          <ac:chgData name="Dallas" userId="68de197f-ade3-48d2-90b1-7cc855b3a21c" providerId="ADAL" clId="{0C34F01C-0B9A-4349-AA51-71A3C7A21A21}" dt="2025-06-05T08:20:51.055" v="1" actId="6264"/>
          <ac:spMkLst>
            <pc:docMk/>
            <pc:sldMk cId="2584025173" sldId="266"/>
            <ac:spMk id="12" creationId="{59A180B6-78F7-426C-6EAD-CCA05650E212}"/>
          </ac:spMkLst>
        </pc:spChg>
        <pc:spChg chg="add mod ord">
          <ac:chgData name="Dallas" userId="68de197f-ade3-48d2-90b1-7cc855b3a21c" providerId="ADAL" clId="{0C34F01C-0B9A-4349-AA51-71A3C7A21A21}" dt="2025-06-05T08:20:51.055" v="1" actId="6264"/>
          <ac:spMkLst>
            <pc:docMk/>
            <pc:sldMk cId="2584025173" sldId="266"/>
            <ac:spMk id="13" creationId="{E4DD1B7D-9186-3390-155F-B52BBF77B908}"/>
          </ac:spMkLst>
        </pc:spChg>
      </pc:sldChg>
      <pc:sldChg chg="addSp delSp modSp mod chgLayout">
        <pc:chgData name="Dallas" userId="68de197f-ade3-48d2-90b1-7cc855b3a21c" providerId="ADAL" clId="{0C34F01C-0B9A-4349-AA51-71A3C7A21A21}" dt="2025-06-05T08:21:02.442" v="5" actId="6264"/>
        <pc:sldMkLst>
          <pc:docMk/>
          <pc:sldMk cId="1090614617" sldId="267"/>
        </pc:sldMkLst>
        <pc:spChg chg="del">
          <ac:chgData name="Dallas" userId="68de197f-ade3-48d2-90b1-7cc855b3a21c" providerId="ADAL" clId="{0C34F01C-0B9A-4349-AA51-71A3C7A21A21}" dt="2025-06-05T08:21:02.442" v="5" actId="6264"/>
          <ac:spMkLst>
            <pc:docMk/>
            <pc:sldMk cId="1090614617" sldId="267"/>
            <ac:spMk id="2" creationId="{E7804FF3-733C-7065-E5C4-E881B01D1CA6}"/>
          </ac:spMkLst>
        </pc:spChg>
        <pc:spChg chg="del">
          <ac:chgData name="Dallas" userId="68de197f-ade3-48d2-90b1-7cc855b3a21c" providerId="ADAL" clId="{0C34F01C-0B9A-4349-AA51-71A3C7A21A21}" dt="2025-06-05T08:21:02.442" v="5" actId="6264"/>
          <ac:spMkLst>
            <pc:docMk/>
            <pc:sldMk cId="1090614617" sldId="267"/>
            <ac:spMk id="3" creationId="{8EF1283E-F4AC-3EAC-6E90-ED8694CB70E1}"/>
          </ac:spMkLst>
        </pc:spChg>
        <pc:spChg chg="add mod ord">
          <ac:chgData name="Dallas" userId="68de197f-ade3-48d2-90b1-7cc855b3a21c" providerId="ADAL" clId="{0C34F01C-0B9A-4349-AA51-71A3C7A21A21}" dt="2025-06-05T08:21:02.442" v="5" actId="6264"/>
          <ac:spMkLst>
            <pc:docMk/>
            <pc:sldMk cId="1090614617" sldId="267"/>
            <ac:spMk id="4" creationId="{ADDBB0E6-5DDE-5829-9D82-499065155E45}"/>
          </ac:spMkLst>
        </pc:spChg>
        <pc:spChg chg="add mod ord">
          <ac:chgData name="Dallas" userId="68de197f-ade3-48d2-90b1-7cc855b3a21c" providerId="ADAL" clId="{0C34F01C-0B9A-4349-AA51-71A3C7A21A21}" dt="2025-06-05T08:21:02.442" v="5" actId="6264"/>
          <ac:spMkLst>
            <pc:docMk/>
            <pc:sldMk cId="1090614617" sldId="267"/>
            <ac:spMk id="5" creationId="{B8BCF5C2-6F92-5C59-61D9-2D62F7A5448C}"/>
          </ac:spMkLst>
        </pc:spChg>
      </pc:sldChg>
      <pc:sldChg chg="addSp delSp modSp mod chgLayout">
        <pc:chgData name="Dallas" userId="68de197f-ade3-48d2-90b1-7cc855b3a21c" providerId="ADAL" clId="{0C34F01C-0B9A-4349-AA51-71A3C7A21A21}" dt="2025-06-05T08:21:05.287" v="6" actId="6264"/>
        <pc:sldMkLst>
          <pc:docMk/>
          <pc:sldMk cId="2515728248" sldId="268"/>
        </pc:sldMkLst>
        <pc:spChg chg="add mod ord">
          <ac:chgData name="Dallas" userId="68de197f-ade3-48d2-90b1-7cc855b3a21c" providerId="ADAL" clId="{0C34F01C-0B9A-4349-AA51-71A3C7A21A21}" dt="2025-06-05T08:21:05.287" v="6" actId="6264"/>
          <ac:spMkLst>
            <pc:docMk/>
            <pc:sldMk cId="2515728248" sldId="268"/>
            <ac:spMk id="2" creationId="{69145256-AF4A-5E74-E111-B69E2FE6EE60}"/>
          </ac:spMkLst>
        </pc:spChg>
        <pc:spChg chg="add mod ord">
          <ac:chgData name="Dallas" userId="68de197f-ade3-48d2-90b1-7cc855b3a21c" providerId="ADAL" clId="{0C34F01C-0B9A-4349-AA51-71A3C7A21A21}" dt="2025-06-05T08:21:05.287" v="6" actId="6264"/>
          <ac:spMkLst>
            <pc:docMk/>
            <pc:sldMk cId="2515728248" sldId="268"/>
            <ac:spMk id="3" creationId="{1D872319-CBE4-ECF5-3398-2CBFD04B3CE1}"/>
          </ac:spMkLst>
        </pc:spChg>
        <pc:spChg chg="add mod ord">
          <ac:chgData name="Dallas" userId="68de197f-ade3-48d2-90b1-7cc855b3a21c" providerId="ADAL" clId="{0C34F01C-0B9A-4349-AA51-71A3C7A21A21}" dt="2025-06-05T08:21:05.287" v="6" actId="6264"/>
          <ac:spMkLst>
            <pc:docMk/>
            <pc:sldMk cId="2515728248" sldId="268"/>
            <ac:spMk id="5" creationId="{9A17B68D-4AC8-E6BE-D6BF-F47F6988E173}"/>
          </ac:spMkLst>
        </pc:spChg>
        <pc:spChg chg="del">
          <ac:chgData name="Dallas" userId="68de197f-ade3-48d2-90b1-7cc855b3a21c" providerId="ADAL" clId="{0C34F01C-0B9A-4349-AA51-71A3C7A21A21}" dt="2025-06-05T08:21:05.287" v="6" actId="6264"/>
          <ac:spMkLst>
            <pc:docMk/>
            <pc:sldMk cId="2515728248" sldId="268"/>
            <ac:spMk id="6" creationId="{E65AD288-5825-D35C-BFF3-02CC8587C3DF}"/>
          </ac:spMkLst>
        </pc:spChg>
        <pc:spChg chg="del">
          <ac:chgData name="Dallas" userId="68de197f-ade3-48d2-90b1-7cc855b3a21c" providerId="ADAL" clId="{0C34F01C-0B9A-4349-AA51-71A3C7A21A21}" dt="2025-06-05T08:21:05.287" v="6" actId="6264"/>
          <ac:spMkLst>
            <pc:docMk/>
            <pc:sldMk cId="2515728248" sldId="268"/>
            <ac:spMk id="7" creationId="{318D9308-7F9F-EB8E-1A00-A84B90C825F3}"/>
          </ac:spMkLst>
        </pc:spChg>
        <pc:spChg chg="del">
          <ac:chgData name="Dallas" userId="68de197f-ade3-48d2-90b1-7cc855b3a21c" providerId="ADAL" clId="{0C34F01C-0B9A-4349-AA51-71A3C7A21A21}" dt="2025-06-05T08:21:05.287" v="6" actId="6264"/>
          <ac:spMkLst>
            <pc:docMk/>
            <pc:sldMk cId="2515728248" sldId="268"/>
            <ac:spMk id="8" creationId="{1B0BF62B-111D-2A0C-FF34-86504A3EB35A}"/>
          </ac:spMkLst>
        </pc:spChg>
        <pc:spChg chg="del">
          <ac:chgData name="Dallas" userId="68de197f-ade3-48d2-90b1-7cc855b3a21c" providerId="ADAL" clId="{0C34F01C-0B9A-4349-AA51-71A3C7A21A21}" dt="2025-06-05T08:21:05.287" v="6" actId="6264"/>
          <ac:spMkLst>
            <pc:docMk/>
            <pc:sldMk cId="2515728248" sldId="268"/>
            <ac:spMk id="9" creationId="{081023D9-7959-69E5-9A2D-AE7FC19A1716}"/>
          </ac:spMkLst>
        </pc:spChg>
        <pc:spChg chg="del">
          <ac:chgData name="Dallas" userId="68de197f-ade3-48d2-90b1-7cc855b3a21c" providerId="ADAL" clId="{0C34F01C-0B9A-4349-AA51-71A3C7A21A21}" dt="2025-06-05T08:21:05.287" v="6" actId="6264"/>
          <ac:spMkLst>
            <pc:docMk/>
            <pc:sldMk cId="2515728248" sldId="268"/>
            <ac:spMk id="11" creationId="{CA244315-AAEA-EB83-73B8-29F7E9179636}"/>
          </ac:spMkLst>
        </pc:spChg>
        <pc:spChg chg="add mod ord">
          <ac:chgData name="Dallas" userId="68de197f-ade3-48d2-90b1-7cc855b3a21c" providerId="ADAL" clId="{0C34F01C-0B9A-4349-AA51-71A3C7A21A21}" dt="2025-06-05T08:21:05.287" v="6" actId="6264"/>
          <ac:spMkLst>
            <pc:docMk/>
            <pc:sldMk cId="2515728248" sldId="268"/>
            <ac:spMk id="12" creationId="{0BBA33B9-DF0C-89DB-FD56-1CEC7ECCEECD}"/>
          </ac:spMkLst>
        </pc:spChg>
        <pc:spChg chg="add mod ord">
          <ac:chgData name="Dallas" userId="68de197f-ade3-48d2-90b1-7cc855b3a21c" providerId="ADAL" clId="{0C34F01C-0B9A-4349-AA51-71A3C7A21A21}" dt="2025-06-05T08:21:05.287" v="6" actId="6264"/>
          <ac:spMkLst>
            <pc:docMk/>
            <pc:sldMk cId="2515728248" sldId="268"/>
            <ac:spMk id="13" creationId="{666F9155-B5AE-0170-E655-E6803A9A8AFA}"/>
          </ac:spMkLst>
        </pc:spChg>
      </pc:sldChg>
      <pc:sldChg chg="addSp delSp modSp mod chgLayout">
        <pc:chgData name="Dallas" userId="68de197f-ade3-48d2-90b1-7cc855b3a21c" providerId="ADAL" clId="{0C34F01C-0B9A-4349-AA51-71A3C7A21A21}" dt="2025-06-05T08:20:55.337" v="3" actId="6264"/>
        <pc:sldMkLst>
          <pc:docMk/>
          <pc:sldMk cId="3992652897" sldId="270"/>
        </pc:sldMkLst>
        <pc:spChg chg="add del mod">
          <ac:chgData name="Dallas" userId="68de197f-ade3-48d2-90b1-7cc855b3a21c" providerId="ADAL" clId="{0C34F01C-0B9A-4349-AA51-71A3C7A21A21}" dt="2025-06-05T08:20:55.337" v="3" actId="6264"/>
          <ac:spMkLst>
            <pc:docMk/>
            <pc:sldMk cId="3992652897" sldId="270"/>
            <ac:spMk id="2" creationId="{3AF097DC-C64E-A226-5157-08F171C1C4A7}"/>
          </ac:spMkLst>
        </pc:spChg>
        <pc:spChg chg="add del mod">
          <ac:chgData name="Dallas" userId="68de197f-ade3-48d2-90b1-7cc855b3a21c" providerId="ADAL" clId="{0C34F01C-0B9A-4349-AA51-71A3C7A21A21}" dt="2025-06-05T08:20:55.337" v="3" actId="6264"/>
          <ac:spMkLst>
            <pc:docMk/>
            <pc:sldMk cId="3992652897" sldId="270"/>
            <ac:spMk id="3" creationId="{6F09C04F-842D-E248-F14A-F26A0D556C3D}"/>
          </ac:spMkLst>
        </pc:spChg>
        <pc:spChg chg="mod ord">
          <ac:chgData name="Dallas" userId="68de197f-ade3-48d2-90b1-7cc855b3a21c" providerId="ADAL" clId="{0C34F01C-0B9A-4349-AA51-71A3C7A21A21}" dt="2025-06-05T08:20:55.337" v="3" actId="6264"/>
          <ac:spMkLst>
            <pc:docMk/>
            <pc:sldMk cId="3992652897" sldId="270"/>
            <ac:spMk id="6" creationId="{00000000-0000-0000-0000-000000000000}"/>
          </ac:spMkLst>
        </pc:spChg>
        <pc:spChg chg="mod ord">
          <ac:chgData name="Dallas" userId="68de197f-ade3-48d2-90b1-7cc855b3a21c" providerId="ADAL" clId="{0C34F01C-0B9A-4349-AA51-71A3C7A21A21}" dt="2025-06-05T08:20:55.337" v="3" actId="6264"/>
          <ac:spMkLst>
            <pc:docMk/>
            <pc:sldMk cId="3992652897" sldId="270"/>
            <ac:spMk id="1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A427B8-248C-4E10-B667-48C105BC3DD7}" type="datetimeFigureOut">
              <a:rPr lang="en-GB" smtClean="0"/>
              <a:t>05/06/2025</a:t>
            </a:fld>
            <a:endParaRPr lang="en-GB"/>
          </a:p>
        </p:txBody>
      </p:sp>
      <p:sp>
        <p:nvSpPr>
          <p:cNvPr id="4" name="Slide Image Placeholder 3"/>
          <p:cNvSpPr>
            <a:spLocks noGrp="1" noRot="1" noChangeAspect="1"/>
          </p:cNvSpPr>
          <p:nvPr>
            <p:ph type="sldImg" idx="2"/>
          </p:nvPr>
        </p:nvSpPr>
        <p:spPr>
          <a:xfrm>
            <a:off x="1004888" y="685800"/>
            <a:ext cx="48482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17230873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a:t>Click to edit Master title style</a:t>
            </a:r>
            <a:endParaRPr lang="en-GB"/>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0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1">
    <p:spTree>
      <p:nvGrpSpPr>
        <p:cNvPr id="1" name=""/>
        <p:cNvGrpSpPr/>
        <p:nvPr/>
      </p:nvGrpSpPr>
      <p:grpSpPr>
        <a:xfrm>
          <a:off x="0" y="0"/>
          <a:ext cx="0" cy="0"/>
          <a:chOff x="0" y="0"/>
          <a:chExt cx="0" cy="0"/>
        </a:xfrm>
      </p:grpSpPr>
      <p:pic>
        <p:nvPicPr>
          <p:cNvPr id="9" name="Picture 8" descr="A group of wind turbines in the water&#10;&#10;Description automatically generated with medium confidence">
            <a:extLst>
              <a:ext uri="{FF2B5EF4-FFF2-40B4-BE49-F238E27FC236}">
                <a16:creationId xmlns:a16="http://schemas.microsoft.com/office/drawing/2014/main" id="{417C70B7-7D3C-47C8-0B6C-09414B26C482}"/>
              </a:ext>
            </a:extLst>
          </p:cNvPr>
          <p:cNvPicPr>
            <a:picLocks/>
          </p:cNvPicPr>
          <p:nvPr userDrawn="1"/>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2535580" y="3"/>
            <a:ext cx="8183764" cy="7561263"/>
          </a:xfrm>
          <a:prstGeom prst="rect">
            <a:avLst/>
          </a:prstGeom>
        </p:spPr>
      </p:pic>
      <p:sp>
        <p:nvSpPr>
          <p:cNvPr id="8" name="Freeform 11">
            <a:extLst>
              <a:ext uri="{FF2B5EF4-FFF2-40B4-BE49-F238E27FC236}">
                <a16:creationId xmlns:a16="http://schemas.microsoft.com/office/drawing/2014/main" id="{8250AD33-D50F-A3B0-EC2E-57300FCC5C30}"/>
              </a:ext>
            </a:extLst>
          </p:cNvPr>
          <p:cNvSpPr/>
          <p:nvPr userDrawn="1"/>
        </p:nvSpPr>
        <p:spPr>
          <a:xfrm>
            <a:off x="1342301" y="-87245"/>
            <a:ext cx="6373846" cy="7649807"/>
          </a:xfrm>
          <a:custGeom>
            <a:avLst/>
            <a:gdLst>
              <a:gd name="connsiteX0" fmla="*/ 0 w 7982465"/>
              <a:gd name="connsiteY0" fmla="*/ 0 h 7578811"/>
              <a:gd name="connsiteX1" fmla="*/ 8238 w 7982465"/>
              <a:gd name="connsiteY1" fmla="*/ 7578811 h 7578811"/>
              <a:gd name="connsiteX2" fmla="*/ 4061254 w 7982465"/>
              <a:gd name="connsiteY2" fmla="*/ 7578811 h 7578811"/>
              <a:gd name="connsiteX3" fmla="*/ 7982465 w 7982465"/>
              <a:gd name="connsiteY3" fmla="*/ 8238 h 7578811"/>
              <a:gd name="connsiteX4" fmla="*/ 0 w 7982465"/>
              <a:gd name="connsiteY4" fmla="*/ 0 h 757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2465" h="7578811">
                <a:moveTo>
                  <a:pt x="0" y="0"/>
                </a:moveTo>
                <a:lnTo>
                  <a:pt x="8238" y="7578811"/>
                </a:lnTo>
                <a:lnTo>
                  <a:pt x="4061254" y="7578811"/>
                </a:lnTo>
                <a:lnTo>
                  <a:pt x="7982465" y="823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 name="Title 1">
            <a:extLst>
              <a:ext uri="{FF2B5EF4-FFF2-40B4-BE49-F238E27FC236}">
                <a16:creationId xmlns:a16="http://schemas.microsoft.com/office/drawing/2014/main" id="{3E83DC0A-D6EB-3357-A123-8B4D9080F0BF}"/>
              </a:ext>
            </a:extLst>
          </p:cNvPr>
          <p:cNvSpPr>
            <a:spLocks noGrp="1"/>
          </p:cNvSpPr>
          <p:nvPr>
            <p:ph type="title" hasCustomPrompt="1"/>
          </p:nvPr>
        </p:nvSpPr>
        <p:spPr>
          <a:xfrm>
            <a:off x="468069" y="1885068"/>
            <a:ext cx="4500668" cy="3145275"/>
          </a:xfrm>
        </p:spPr>
        <p:txBody>
          <a:bodyPr anchor="ctr"/>
          <a:lstStyle>
            <a:lvl1pPr algn="ctr">
              <a:defRPr sz="3200" b="1"/>
            </a:lvl1pPr>
          </a:lstStyle>
          <a:p>
            <a:r>
              <a:rPr lang="en-US"/>
              <a:t>Click to add section title</a:t>
            </a:r>
            <a:endParaRPr lang="en-GB"/>
          </a:p>
        </p:txBody>
      </p:sp>
      <p:sp>
        <p:nvSpPr>
          <p:cNvPr id="3" name="Text Placeholder 2">
            <a:extLst>
              <a:ext uri="{FF2B5EF4-FFF2-40B4-BE49-F238E27FC236}">
                <a16:creationId xmlns:a16="http://schemas.microsoft.com/office/drawing/2014/main" id="{3FB6E168-4DB4-136E-F1F2-7DBA805FA437}"/>
              </a:ext>
            </a:extLst>
          </p:cNvPr>
          <p:cNvSpPr>
            <a:spLocks noGrp="1"/>
          </p:cNvSpPr>
          <p:nvPr>
            <p:ph type="body" idx="1" hasCustomPrompt="1"/>
          </p:nvPr>
        </p:nvSpPr>
        <p:spPr>
          <a:xfrm>
            <a:off x="468069" y="5039312"/>
            <a:ext cx="4500668" cy="1654025"/>
          </a:xfrm>
        </p:spPr>
        <p:txBody>
          <a:bodyPr/>
          <a:lstStyle>
            <a:lvl1pPr marL="0" indent="0" algn="ctr">
              <a:buNone/>
              <a:defRPr sz="2000">
                <a:solidFill>
                  <a:schemeClr val="bg2"/>
                </a:solidFill>
              </a:defRPr>
            </a:lvl1pPr>
            <a:lvl2pPr marL="401004" indent="0">
              <a:buNone/>
              <a:defRPr sz="1754">
                <a:solidFill>
                  <a:schemeClr val="tx1">
                    <a:tint val="75000"/>
                  </a:schemeClr>
                </a:solidFill>
              </a:defRPr>
            </a:lvl2pPr>
            <a:lvl3pPr marL="802009" indent="0">
              <a:buNone/>
              <a:defRPr sz="1579">
                <a:solidFill>
                  <a:schemeClr val="tx1">
                    <a:tint val="75000"/>
                  </a:schemeClr>
                </a:solidFill>
              </a:defRPr>
            </a:lvl3pPr>
            <a:lvl4pPr marL="1203013" indent="0">
              <a:buNone/>
              <a:defRPr sz="1403">
                <a:solidFill>
                  <a:schemeClr val="tx1">
                    <a:tint val="75000"/>
                  </a:schemeClr>
                </a:solidFill>
              </a:defRPr>
            </a:lvl4pPr>
            <a:lvl5pPr marL="1604018" indent="0">
              <a:buNone/>
              <a:defRPr sz="1403">
                <a:solidFill>
                  <a:schemeClr val="tx1">
                    <a:tint val="75000"/>
                  </a:schemeClr>
                </a:solidFill>
              </a:defRPr>
            </a:lvl5pPr>
            <a:lvl6pPr marL="2005022" indent="0">
              <a:buNone/>
              <a:defRPr sz="1403">
                <a:solidFill>
                  <a:schemeClr val="tx1">
                    <a:tint val="75000"/>
                  </a:schemeClr>
                </a:solidFill>
              </a:defRPr>
            </a:lvl6pPr>
            <a:lvl7pPr marL="2406027" indent="0">
              <a:buNone/>
              <a:defRPr sz="1403">
                <a:solidFill>
                  <a:schemeClr val="tx1">
                    <a:tint val="75000"/>
                  </a:schemeClr>
                </a:solidFill>
              </a:defRPr>
            </a:lvl7pPr>
            <a:lvl8pPr marL="2807032" indent="0">
              <a:buNone/>
              <a:defRPr sz="1403">
                <a:solidFill>
                  <a:schemeClr val="tx1">
                    <a:tint val="75000"/>
                  </a:schemeClr>
                </a:solidFill>
              </a:defRPr>
            </a:lvl8pPr>
            <a:lvl9pPr marL="3208036" indent="0">
              <a:buNone/>
              <a:defRPr sz="1403">
                <a:solidFill>
                  <a:schemeClr val="tx1">
                    <a:tint val="75000"/>
                  </a:schemeClr>
                </a:solidFill>
              </a:defRPr>
            </a:lvl9pPr>
          </a:lstStyle>
          <a:p>
            <a:pPr lvl="0"/>
            <a:r>
              <a:rPr lang="en-US"/>
              <a:t>Click to add section subtitle</a:t>
            </a:r>
          </a:p>
        </p:txBody>
      </p:sp>
    </p:spTree>
    <p:extLst>
      <p:ext uri="{BB962C8B-B14F-4D97-AF65-F5344CB8AC3E}">
        <p14:creationId xmlns:p14="http://schemas.microsoft.com/office/powerpoint/2010/main" val="1382243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60000" y="1944002"/>
            <a:ext cx="4086700" cy="612495"/>
          </a:xfrm>
        </p:spPr>
        <p:txBody>
          <a:bodyPr/>
          <a:lstStyle>
            <a:lvl1pPr>
              <a:lnSpc>
                <a:spcPts val="2500"/>
              </a:lnSpc>
              <a:defRPr sz="2500" baseline="0">
                <a:solidFill>
                  <a:srgbClr val="901C3B"/>
                </a:solidFill>
              </a:defRPr>
            </a:lvl1pPr>
          </a:lstStyle>
          <a:p>
            <a:r>
              <a:rPr lang="en-GB" noProof="0"/>
              <a:t>Click to edit Section #</a:t>
            </a:r>
          </a:p>
        </p:txBody>
      </p:sp>
      <p:sp>
        <p:nvSpPr>
          <p:cNvPr id="3" name="Subtitle 2"/>
          <p:cNvSpPr>
            <a:spLocks noGrp="1"/>
          </p:cNvSpPr>
          <p:nvPr>
            <p:ph type="subTitle" idx="1" hasCustomPrompt="1"/>
          </p:nvPr>
        </p:nvSpPr>
        <p:spPr>
          <a:xfrm>
            <a:off x="1260000" y="2556002"/>
            <a:ext cx="4086700" cy="1225425"/>
          </a:xfrm>
        </p:spPr>
        <p:txBody>
          <a:bodyPr/>
          <a:lstStyle>
            <a:lvl1pPr marL="0" indent="0" algn="l">
              <a:lnSpc>
                <a:spcPts val="2100"/>
              </a:lnSpc>
              <a:spcBef>
                <a:spcPts val="0"/>
              </a:spcBef>
              <a:spcAft>
                <a:spcPts val="600"/>
              </a:spcAft>
              <a:buNone/>
              <a:defRPr sz="1900" b="0">
                <a:solidFill>
                  <a:srgbClr val="867A6F"/>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en-GB" noProof="0"/>
              <a:t>Click to edit Section title</a:t>
            </a:r>
          </a:p>
        </p:txBody>
      </p:sp>
      <p:sp>
        <p:nvSpPr>
          <p:cNvPr id="9" name="Rectangle 8"/>
          <p:cNvSpPr/>
          <p:nvPr/>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
        <p:nvSpPr>
          <p:cNvPr id="5" name="Rectangle 8"/>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175437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74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237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1" y="252000"/>
            <a:ext cx="9252000" cy="612000"/>
          </a:xfrm>
          <a:prstGeom prst="rect">
            <a:avLst/>
          </a:prstGeom>
        </p:spPr>
        <p:txBody>
          <a:bodyPr vert="horz" lIns="0" tIns="0" rIns="0" bIns="0" rtlCol="0" anchor="t" anchorCtr="0">
            <a:noAutofit/>
          </a:bodyPr>
          <a:lstStyle/>
          <a:p>
            <a:r>
              <a:rPr lang="en-US" noProof="0"/>
              <a:t>Click to edit Master title style</a:t>
            </a:r>
            <a:endParaRPr lang="en-GB" noProof="0"/>
          </a:p>
        </p:txBody>
      </p:sp>
      <p:sp>
        <p:nvSpPr>
          <p:cNvPr id="3" name="Text Placeholder 2"/>
          <p:cNvSpPr>
            <a:spLocks noGrp="1"/>
          </p:cNvSpPr>
          <p:nvPr>
            <p:ph type="body" idx="1"/>
          </p:nvPr>
        </p:nvSpPr>
        <p:spPr>
          <a:xfrm>
            <a:off x="720001" y="1260000"/>
            <a:ext cx="9252000" cy="5292000"/>
          </a:xfrm>
          <a:prstGeom prst="rect">
            <a:avLst/>
          </a:prstGeom>
        </p:spPr>
        <p:txBody>
          <a:bodyPr vert="horz" lIns="0" tIns="0" rIns="0" bIns="0" rtlCol="0">
            <a:noAutofit/>
          </a:bodyPr>
          <a:lstStyle/>
          <a:p>
            <a:pPr lvl="0"/>
            <a:r>
              <a:rPr lang="en-GB" noProof="0"/>
              <a:t>Style 1</a:t>
            </a:r>
          </a:p>
          <a:p>
            <a:pPr lvl="1"/>
            <a:r>
              <a:rPr lang="en-GB" noProof="0"/>
              <a:t>Style 2 </a:t>
            </a:r>
          </a:p>
          <a:p>
            <a:pPr lvl="2"/>
            <a:r>
              <a:rPr lang="en-GB" noProof="0"/>
              <a:t>Style 3</a:t>
            </a:r>
          </a:p>
          <a:p>
            <a:pPr lvl="3"/>
            <a:r>
              <a:rPr lang="en-GB" noProof="0"/>
              <a:t>Style 4</a:t>
            </a:r>
          </a:p>
          <a:p>
            <a:pPr lvl="4"/>
            <a:r>
              <a:rPr lang="en-GB" noProof="0"/>
              <a:t>Style 5 </a:t>
            </a:r>
          </a:p>
          <a:p>
            <a:pPr lvl="5"/>
            <a:r>
              <a:rPr lang="en-GB" sz="1200" noProof="0"/>
              <a:t>Bullet 2</a:t>
            </a:r>
          </a:p>
          <a:p>
            <a:pPr lvl="6"/>
            <a:r>
              <a:rPr lang="en-GB" noProof="0"/>
              <a:t>Bullet 3</a:t>
            </a:r>
          </a:p>
        </p:txBody>
      </p:sp>
      <p:sp>
        <p:nvSpPr>
          <p:cNvPr id="5" name="Footer Placeholder 4"/>
          <p:cNvSpPr>
            <a:spLocks noGrp="1"/>
          </p:cNvSpPr>
          <p:nvPr>
            <p:ph type="ftr" sz="quarter" idx="3"/>
          </p:nvPr>
        </p:nvSpPr>
        <p:spPr>
          <a:xfrm>
            <a:off x="720000" y="7020000"/>
            <a:ext cx="648000" cy="180000"/>
          </a:xfrm>
          <a:prstGeom prst="rect">
            <a:avLst/>
          </a:prstGeom>
        </p:spPr>
        <p:txBody>
          <a:bodyPr vert="horz" lIns="0" tIns="0" rIns="0" bIns="0" rtlCol="0" anchor="ctr"/>
          <a:lstStyle>
            <a:lvl1pPr algn="l">
              <a:lnSpc>
                <a:spcPts val="1200"/>
              </a:lnSpc>
              <a:defRPr sz="1000" b="1">
                <a:solidFill>
                  <a:srgbClr val="901C3B"/>
                </a:solidFill>
              </a:defRPr>
            </a:lvl1pPr>
          </a:lstStyle>
          <a:p>
            <a:r>
              <a:rPr lang="en-GB" noProof="0"/>
              <a:t>ircp.com</a:t>
            </a:r>
          </a:p>
        </p:txBody>
      </p:sp>
      <p:sp>
        <p:nvSpPr>
          <p:cNvPr id="6" name="Slide Number Placeholder 5"/>
          <p:cNvSpPr>
            <a:spLocks noGrp="1"/>
          </p:cNvSpPr>
          <p:nvPr>
            <p:ph type="sldNum" sz="quarter" idx="4"/>
          </p:nvPr>
        </p:nvSpPr>
        <p:spPr>
          <a:xfrm>
            <a:off x="1558800" y="7020000"/>
            <a:ext cx="360000" cy="180000"/>
          </a:xfrm>
          <a:prstGeom prst="rect">
            <a:avLst/>
          </a:prstGeom>
        </p:spPr>
        <p:txBody>
          <a:bodyPr vert="horz" lIns="0" tIns="0" rIns="0" bIns="0" rtlCol="0" anchor="ctr"/>
          <a:lstStyle>
            <a:lvl1pPr algn="l">
              <a:lnSpc>
                <a:spcPts val="1000"/>
              </a:lnSpc>
              <a:defRPr sz="800">
                <a:solidFill>
                  <a:srgbClr val="867A6F"/>
                </a:solidFill>
              </a:defRPr>
            </a:lvl1p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868434428"/>
      </p:ext>
    </p:extLst>
  </p:cSld>
  <p:clrMap bg1="lt1" tx1="dk1" bg2="lt2" tx2="dk2" accent1="accent1" accent2="accent2" accent3="accent3" accent4="accent4" accent5="accent5" accent6="accent6" hlink="hlink" folHlink="folHlink"/>
  <p:sldLayoutIdLst>
    <p:sldLayoutId id="2147483868" r:id="rId1"/>
    <p:sldLayoutId id="2147483835" r:id="rId2"/>
    <p:sldLayoutId id="2147483869" r:id="rId3"/>
    <p:sldLayoutId id="2147483840" r:id="rId4"/>
    <p:sldLayoutId id="2147483841" r:id="rId5"/>
    <p:sldLayoutId id="2147483849" r:id="rId6"/>
    <p:sldLayoutId id="2147483850" r:id="rId7"/>
    <p:sldLayoutId id="2147483858" r:id="rId8"/>
    <p:sldLayoutId id="2147483859" r:id="rId9"/>
    <p:sldLayoutId id="2147483861" r:id="rId10"/>
    <p:sldLayoutId id="2147483870" r:id="rId11"/>
  </p:sldLayoutIdLst>
  <p:hf hdr="0" dt="0"/>
  <p:txStyles>
    <p:titleStyle>
      <a:lvl1pPr algn="l" defTabSz="1043056" rtl="0" eaLnBrk="1" latinLnBrk="0" hangingPunct="1">
        <a:lnSpc>
          <a:spcPts val="2400"/>
        </a:lnSpc>
        <a:spcBef>
          <a:spcPct val="0"/>
        </a:spcBef>
        <a:buNone/>
        <a:defRPr sz="2000" kern="1200">
          <a:solidFill>
            <a:srgbClr val="901C3B"/>
          </a:solidFill>
          <a:latin typeface="+mj-lt"/>
          <a:ea typeface="+mj-ea"/>
          <a:cs typeface="+mj-cs"/>
        </a:defRPr>
      </a:lvl1pPr>
    </p:titleStyle>
    <p:bodyStyle>
      <a:lvl1pPr marL="285750" indent="-285750" algn="just" defTabSz="1043056" rtl="0" eaLnBrk="1" latinLnBrk="0" hangingPunct="1">
        <a:lnSpc>
          <a:spcPct val="120000"/>
        </a:lnSpc>
        <a:spcBef>
          <a:spcPts val="600"/>
        </a:spcBef>
        <a:spcAft>
          <a:spcPts val="600"/>
        </a:spcAft>
        <a:buClr>
          <a:srgbClr val="901C3B"/>
        </a:buClr>
        <a:buFont typeface="Wingdings" panose="05000000000000000000" pitchFamily="2" charset="2"/>
        <a:buChar char="§"/>
        <a:defRPr sz="1400" b="0" kern="1200">
          <a:solidFill>
            <a:srgbClr val="000000"/>
          </a:solidFill>
          <a:latin typeface="+mn-lt"/>
          <a:ea typeface="+mn-ea"/>
          <a:cs typeface="+mn-cs"/>
        </a:defRPr>
      </a:lvl1pPr>
      <a:lvl2pPr marL="542925" indent="-180975"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200" b="0" kern="1200">
          <a:solidFill>
            <a:srgbClr val="000000"/>
          </a:solidFill>
          <a:latin typeface="+mn-lt"/>
          <a:ea typeface="+mn-ea"/>
          <a:cs typeface="+mn-cs"/>
        </a:defRPr>
      </a:lvl2pPr>
      <a:lvl3pPr marL="714375" indent="-171450"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000" b="0" kern="1200">
          <a:solidFill>
            <a:srgbClr val="000000"/>
          </a:solidFill>
          <a:latin typeface="+mn-lt"/>
          <a:ea typeface="+mn-ea"/>
          <a:cs typeface="+mn-cs"/>
        </a:defRPr>
      </a:lvl3pPr>
      <a:lvl4pPr marL="0" indent="0" algn="just" defTabSz="1043056" rtl="0" eaLnBrk="1" latinLnBrk="0" hangingPunct="1">
        <a:lnSpc>
          <a:spcPct val="120000"/>
        </a:lnSpc>
        <a:spcBef>
          <a:spcPts val="600"/>
        </a:spcBef>
        <a:spcAft>
          <a:spcPts val="600"/>
        </a:spcAft>
        <a:buFontTx/>
        <a:buNone/>
        <a:defRPr lang="en-GB" sz="1400" kern="1200" dirty="0">
          <a:solidFill>
            <a:srgbClr val="000000"/>
          </a:solidFill>
          <a:latin typeface="+mn-lt"/>
          <a:ea typeface="+mn-ea"/>
          <a:cs typeface="+mn-cs"/>
        </a:defRPr>
      </a:lvl4pPr>
      <a:lvl5pPr marL="0" indent="0" algn="just" defTabSz="1043056" rtl="0" eaLnBrk="1" latinLnBrk="0" hangingPunct="1">
        <a:lnSpc>
          <a:spcPct val="120000"/>
        </a:lnSpc>
        <a:spcBef>
          <a:spcPts val="600"/>
        </a:spcBef>
        <a:spcAft>
          <a:spcPts val="600"/>
        </a:spcAft>
        <a:buClr>
          <a:srgbClr val="901C3B"/>
        </a:buClr>
        <a:buFontTx/>
        <a:buNone/>
        <a:defRPr sz="1400" kern="1200">
          <a:solidFill>
            <a:srgbClr val="901C3B"/>
          </a:solidFill>
          <a:latin typeface="+mn-lt"/>
          <a:ea typeface="+mn-ea"/>
          <a:cs typeface="+mn-cs"/>
        </a:defRPr>
      </a:lvl5pPr>
      <a:lvl6pPr marL="3175" indent="0" algn="just" defTabSz="1043056" rtl="0" eaLnBrk="1" latinLnBrk="0" hangingPunct="1">
        <a:lnSpc>
          <a:spcPct val="120000"/>
        </a:lnSpc>
        <a:spcBef>
          <a:spcPts val="300"/>
        </a:spcBef>
        <a:spcAft>
          <a:spcPts val="600"/>
        </a:spcAft>
        <a:buClr>
          <a:srgbClr val="000000"/>
        </a:buClr>
        <a:buFontTx/>
        <a:buNone/>
        <a:defRPr lang="en-US" sz="1200" b="0" i="0" kern="1200" dirty="0" smtClean="0">
          <a:solidFill>
            <a:srgbClr val="000000"/>
          </a:solidFill>
          <a:latin typeface="+mn-lt"/>
          <a:ea typeface="+mn-ea"/>
          <a:cs typeface="+mn-cs"/>
        </a:defRPr>
      </a:lvl6pPr>
      <a:lvl7pPr marL="0" indent="0" algn="just" defTabSz="1043056" rtl="0" eaLnBrk="1" latinLnBrk="0" hangingPunct="1">
        <a:lnSpc>
          <a:spcPct val="120000"/>
        </a:lnSpc>
        <a:spcBef>
          <a:spcPts val="300"/>
        </a:spcBef>
        <a:spcAft>
          <a:spcPts val="600"/>
        </a:spcAft>
        <a:buClr>
          <a:srgbClr val="000000"/>
        </a:buClr>
        <a:buFontTx/>
        <a:buNone/>
        <a:defRPr lang="en-US" sz="1000" b="0" kern="1200" baseline="0" dirty="0" smtClean="0">
          <a:solidFill>
            <a:srgbClr val="000000"/>
          </a:solidFill>
          <a:latin typeface="+mn-lt"/>
          <a:ea typeface="+mn-ea"/>
          <a:cs typeface="+mn-cs"/>
        </a:defRPr>
      </a:lvl7pPr>
      <a:lvl8pPr marL="542925" indent="0" algn="l" defTabSz="1043056" rtl="0" eaLnBrk="1" latinLnBrk="0" hangingPunct="1">
        <a:lnSpc>
          <a:spcPts val="1100"/>
        </a:lnSpc>
        <a:spcBef>
          <a:spcPts val="600"/>
        </a:spcBef>
        <a:spcAft>
          <a:spcPts val="600"/>
        </a:spcAft>
        <a:buFont typeface="Arial" panose="020B0604020202020204" pitchFamily="34" charset="0"/>
        <a:buNone/>
        <a:defRPr lang="en-US" sz="1100" kern="1200" dirty="0" smtClean="0">
          <a:solidFill>
            <a:schemeClr val="tx1"/>
          </a:solidFill>
          <a:latin typeface="+mn-lt"/>
          <a:ea typeface="+mn-ea"/>
          <a:cs typeface="+mn-cs"/>
        </a:defRPr>
      </a:lvl8pPr>
      <a:lvl9pPr marL="1162050" indent="-352425" algn="l" defTabSz="1043056" rtl="0" eaLnBrk="1" latinLnBrk="0" hangingPunct="1">
        <a:spcBef>
          <a:spcPct val="20000"/>
        </a:spcBef>
        <a:buFont typeface="Arial" panose="020B0604020202020204" pitchFamily="34" charset="0"/>
        <a:buChar char="–"/>
        <a:defRPr lang="en-US" sz="900" kern="1200" dirty="0" smtClean="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endParaRPr lang="en-GB"/>
          </a:p>
        </p:txBody>
      </p:sp>
      <p:sp>
        <p:nvSpPr>
          <p:cNvPr id="11" name="Subtitle 10">
            <a:extLst>
              <a:ext uri="{FF2B5EF4-FFF2-40B4-BE49-F238E27FC236}">
                <a16:creationId xmlns:a16="http://schemas.microsoft.com/office/drawing/2014/main" id="{39BB66BA-9C5E-1B6A-6C2A-F5E85B301518}"/>
              </a:ext>
            </a:extLst>
          </p:cNvPr>
          <p:cNvSpPr>
            <a:spLocks noGrp="1"/>
          </p:cNvSpPr>
          <p:nvPr>
            <p:ph type="subTitle" idx="1"/>
          </p:nvPr>
        </p:nvSpPr>
        <p:spPr/>
        <p:txBody>
          <a:bodyPr/>
          <a:lstStyle/>
          <a:p>
            <a:endParaRPr lang="en-GB"/>
          </a:p>
        </p:txBody>
      </p:sp>
      <p:sp>
        <p:nvSpPr>
          <p:cNvPr id="12" name="Text Placeholder 11">
            <a:extLst>
              <a:ext uri="{FF2B5EF4-FFF2-40B4-BE49-F238E27FC236}">
                <a16:creationId xmlns:a16="http://schemas.microsoft.com/office/drawing/2014/main" id="{59A180B6-78F7-426C-6EAD-CCA05650E212}"/>
              </a:ext>
            </a:extLst>
          </p:cNvPr>
          <p:cNvSpPr>
            <a:spLocks noGrp="1"/>
          </p:cNvSpPr>
          <p:nvPr>
            <p:ph type="body" sz="quarter" idx="10"/>
          </p:nvPr>
        </p:nvSpPr>
        <p:spPr/>
        <p:txBody>
          <a:bodyPr/>
          <a:lstStyle/>
          <a:p>
            <a:endParaRPr lang="en-GB"/>
          </a:p>
        </p:txBody>
      </p:sp>
      <p:sp>
        <p:nvSpPr>
          <p:cNvPr id="13" name="Text Placeholder 12">
            <a:extLst>
              <a:ext uri="{FF2B5EF4-FFF2-40B4-BE49-F238E27FC236}">
                <a16:creationId xmlns:a16="http://schemas.microsoft.com/office/drawing/2014/main" id="{E4DD1B7D-9186-3390-155F-B52BBF77B90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a:t>Table of Contents - example </a:t>
            </a:r>
          </a:p>
        </p:txBody>
      </p:sp>
      <p:sp>
        <p:nvSpPr>
          <p:cNvPr id="11" name="Content Placeholder 21"/>
          <p:cNvSpPr>
            <a:spLocks noGrp="1"/>
          </p:cNvSpPr>
          <p:nvPr>
            <p:ph sz="quarter" idx="16"/>
          </p:nvPr>
        </p:nvSpPr>
        <p:spPr/>
        <p:txBody>
          <a:bodyPr/>
          <a:lstStyle/>
          <a:p>
            <a:pPr marL="230187" lvl="2" indent="-228600">
              <a:lnSpc>
                <a:spcPts val="1200"/>
              </a:lnSpc>
              <a:spcAft>
                <a:spcPts val="300"/>
              </a:spcAft>
              <a:buAutoNum type="arabicPlain"/>
              <a:tabLst>
                <a:tab pos="180000" algn="l"/>
                <a:tab pos="9252000" algn="r"/>
              </a:tabLst>
            </a:pPr>
            <a:r>
              <a:rPr lang="en-US" sz="1200">
                <a:solidFill>
                  <a:schemeClr val="accent2">
                    <a:lumMod val="50000"/>
                  </a:schemeClr>
                </a:solidFill>
              </a:rPr>
              <a:t>Executive summary……………………………………………. …………………………………………………………………………………..	5</a:t>
            </a:r>
          </a:p>
          <a:p>
            <a:pPr marL="230187" lvl="2" indent="-228600">
              <a:lnSpc>
                <a:spcPts val="1200"/>
              </a:lnSpc>
              <a:spcAft>
                <a:spcPts val="300"/>
              </a:spcAft>
              <a:buAutoNum type="arabicPlain" startAt="2"/>
              <a:tabLst>
                <a:tab pos="180000" algn="l"/>
                <a:tab pos="9252000" algn="r"/>
              </a:tabLst>
            </a:pPr>
            <a:r>
              <a:rPr lang="en-US" sz="1200">
                <a:solidFill>
                  <a:schemeClr val="accent2">
                    <a:lumMod val="50000"/>
                  </a:schemeClr>
                </a:solidFill>
              </a:rPr>
              <a:t>Investments……………………………………………………… …………………………………………………………………………………	7</a:t>
            </a:r>
          </a:p>
          <a:p>
            <a:pPr marL="230187" lvl="2" indent="-228600">
              <a:lnSpc>
                <a:spcPts val="1200"/>
              </a:lnSpc>
              <a:spcAft>
                <a:spcPts val="300"/>
              </a:spcAft>
              <a:buAutoNum type="arabicPlain" startAt="3"/>
              <a:tabLst>
                <a:tab pos="180000" algn="l"/>
                <a:tab pos="9252000" algn="r"/>
              </a:tabLst>
            </a:pPr>
            <a:r>
              <a:rPr lang="en-US" sz="1200">
                <a:solidFill>
                  <a:schemeClr val="accent2">
                    <a:lumMod val="50000"/>
                  </a:schemeClr>
                </a:solidFill>
              </a:rPr>
              <a:t>Financials ………….………………………………………………………………………………………………………………………………..	18</a:t>
            </a:r>
          </a:p>
          <a:p>
            <a:pPr marL="230187" lvl="2" indent="-228600">
              <a:lnSpc>
                <a:spcPts val="1200"/>
              </a:lnSpc>
              <a:spcAft>
                <a:spcPts val="300"/>
              </a:spcAft>
              <a:buFontTx/>
              <a:buAutoNum type="arabicPlain" startAt="3"/>
              <a:tabLst>
                <a:tab pos="180000" algn="l"/>
                <a:tab pos="9252000" algn="r"/>
              </a:tabLst>
            </a:pPr>
            <a:r>
              <a:rPr lang="en-US" sz="1200">
                <a:solidFill>
                  <a:schemeClr val="accent2">
                    <a:lumMod val="50000"/>
                  </a:schemeClr>
                </a:solidFill>
              </a:rPr>
              <a:t>Fund performance...……………………………………………………………………………………………………………………………….	18</a:t>
            </a:r>
          </a:p>
          <a:p>
            <a:pPr marL="230187" lvl="2" indent="-228600">
              <a:lnSpc>
                <a:spcPts val="1200"/>
              </a:lnSpc>
              <a:spcAft>
                <a:spcPts val="300"/>
              </a:spcAft>
              <a:buFontTx/>
              <a:buAutoNum type="arabicPlain" startAt="3"/>
              <a:tabLst>
                <a:tab pos="180000" algn="l"/>
                <a:tab pos="9252000" algn="r"/>
              </a:tabLst>
            </a:pPr>
            <a:r>
              <a:rPr lang="en-US" sz="1200">
                <a:solidFill>
                  <a:schemeClr val="accent2">
                    <a:lumMod val="50000"/>
                  </a:schemeClr>
                </a:solidFill>
              </a:rPr>
              <a:t>Funding commitments to project………………………………………………………………………………………………………………….	27</a:t>
            </a:r>
          </a:p>
          <a:p>
            <a:pPr marL="230187" lvl="2" indent="-228600">
              <a:lnSpc>
                <a:spcPts val="1200"/>
              </a:lnSpc>
              <a:spcAft>
                <a:spcPts val="300"/>
              </a:spcAft>
              <a:buFontTx/>
              <a:buAutoNum type="arabicPlain" startAt="3"/>
              <a:tabLst>
                <a:tab pos="180000" algn="l"/>
                <a:tab pos="9252000" algn="r"/>
              </a:tabLst>
            </a:pPr>
            <a:r>
              <a:rPr lang="en-US" sz="1200">
                <a:solidFill>
                  <a:schemeClr val="accent2">
                    <a:lumMod val="50000"/>
                  </a:schemeClr>
                </a:solidFill>
              </a:rPr>
              <a:t>Investor cash flow………………………………………………………………………………………………………………………………….	29</a:t>
            </a:r>
          </a:p>
          <a:p>
            <a:pPr marL="230187" lvl="2" indent="-228600">
              <a:lnSpc>
                <a:spcPts val="1200"/>
              </a:lnSpc>
              <a:spcAft>
                <a:spcPts val="300"/>
              </a:spcAft>
              <a:buFontTx/>
              <a:buAutoNum type="arabicPlain" startAt="3"/>
              <a:tabLst>
                <a:tab pos="180000" algn="l"/>
                <a:tab pos="9252000" algn="r"/>
              </a:tabLst>
            </a:pPr>
            <a:r>
              <a:rPr lang="en-US" sz="1200">
                <a:solidFill>
                  <a:schemeClr val="accent2">
                    <a:lumMod val="50000"/>
                  </a:schemeClr>
                </a:solidFill>
              </a:rPr>
              <a:t>Organisation chart………………………………………………………………………………………………………………………………….	32</a:t>
            </a:r>
            <a:endParaRPr lang="en-US" sz="900">
              <a:solidFill>
                <a:schemeClr val="accent2">
                  <a:lumMod val="50000"/>
                </a:schemeClr>
              </a:solidFill>
            </a:endParaRPr>
          </a:p>
          <a:p>
            <a:pPr marL="230187" lvl="2" indent="-228600">
              <a:lnSpc>
                <a:spcPts val="1200"/>
              </a:lnSpc>
              <a:spcAft>
                <a:spcPts val="300"/>
              </a:spcAft>
              <a:buFontTx/>
              <a:buAutoNum type="arabicPlain" startAt="3"/>
              <a:tabLst>
                <a:tab pos="180000" algn="l"/>
                <a:tab pos="9252000" algn="r"/>
              </a:tabLst>
            </a:pPr>
            <a:endParaRPr lang="en-US" sz="1200">
              <a:solidFill>
                <a:srgbClr val="645C53"/>
              </a:solidFill>
            </a:endParaRPr>
          </a:p>
        </p:txBody>
      </p:sp>
    </p:spTree>
    <p:extLst>
      <p:ext uri="{BB962C8B-B14F-4D97-AF65-F5344CB8AC3E}">
        <p14:creationId xmlns:p14="http://schemas.microsoft.com/office/powerpoint/2010/main" val="3992652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1E4630-1A0F-E4F7-9A36-5207347035DE}"/>
              </a:ext>
            </a:extLst>
          </p:cNvPr>
          <p:cNvSpPr>
            <a:spLocks noGrp="1"/>
          </p:cNvSpPr>
          <p:nvPr>
            <p:ph type="ctrTitle"/>
          </p:nvPr>
        </p:nvSpPr>
        <p:spPr/>
        <p:txBody>
          <a:bodyPr/>
          <a:lstStyle/>
          <a:p>
            <a:endParaRPr lang="en-GB"/>
          </a:p>
        </p:txBody>
      </p:sp>
      <p:sp>
        <p:nvSpPr>
          <p:cNvPr id="5" name="Subtitle 4">
            <a:extLst>
              <a:ext uri="{FF2B5EF4-FFF2-40B4-BE49-F238E27FC236}">
                <a16:creationId xmlns:a16="http://schemas.microsoft.com/office/drawing/2014/main" id="{9F885CF2-0764-AE0B-278A-D0E0FA6C8D6B}"/>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015925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DBB0E6-5DDE-5829-9D82-499065155E45}"/>
              </a:ext>
            </a:extLst>
          </p:cNvPr>
          <p:cNvSpPr>
            <a:spLocks noGrp="1"/>
          </p:cNvSpPr>
          <p:nvPr>
            <p:ph type="title"/>
          </p:nvPr>
        </p:nvSpPr>
        <p:spPr/>
        <p:txBody>
          <a:bodyPr/>
          <a:lstStyle/>
          <a:p>
            <a:endParaRPr lang="en-GB"/>
          </a:p>
        </p:txBody>
      </p:sp>
      <p:sp>
        <p:nvSpPr>
          <p:cNvPr id="5" name="Text Placeholder 4">
            <a:extLst>
              <a:ext uri="{FF2B5EF4-FFF2-40B4-BE49-F238E27FC236}">
                <a16:creationId xmlns:a16="http://schemas.microsoft.com/office/drawing/2014/main" id="{B8BCF5C2-6F92-5C59-61D9-2D62F7A5448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090614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45256-AF4A-5E74-E111-B69E2FE6EE60}"/>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1D872319-CBE4-ECF5-3398-2CBFD04B3CE1}"/>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470B6DB2-9C19-D969-A1CE-C29A8F1E3C42}"/>
              </a:ext>
            </a:extLst>
          </p:cNvPr>
          <p:cNvSpPr>
            <a:spLocks noGrp="1"/>
          </p:cNvSpPr>
          <p:nvPr>
            <p:ph sz="quarter" idx="16"/>
          </p:nvPr>
        </p:nvSpPr>
        <p:spPr/>
        <p:txBody>
          <a:bodyPr/>
          <a:lstStyle/>
          <a:p>
            <a:endParaRPr lang="en-GB"/>
          </a:p>
        </p:txBody>
      </p:sp>
      <p:sp>
        <p:nvSpPr>
          <p:cNvPr id="5" name="Content Placeholder 4">
            <a:extLst>
              <a:ext uri="{FF2B5EF4-FFF2-40B4-BE49-F238E27FC236}">
                <a16:creationId xmlns:a16="http://schemas.microsoft.com/office/drawing/2014/main" id="{9A17B68D-4AC8-E6BE-D6BF-F47F6988E173}"/>
              </a:ext>
            </a:extLst>
          </p:cNvPr>
          <p:cNvSpPr>
            <a:spLocks noGrp="1"/>
          </p:cNvSpPr>
          <p:nvPr>
            <p:ph sz="quarter" idx="17"/>
          </p:nvPr>
        </p:nvSpPr>
        <p:spPr/>
        <p:txBody>
          <a:bodyPr/>
          <a:lstStyle/>
          <a:p>
            <a:endParaRPr lang="en-GB"/>
          </a:p>
        </p:txBody>
      </p:sp>
      <p:sp>
        <p:nvSpPr>
          <p:cNvPr id="12" name="Text Placeholder 11">
            <a:extLst>
              <a:ext uri="{FF2B5EF4-FFF2-40B4-BE49-F238E27FC236}">
                <a16:creationId xmlns:a16="http://schemas.microsoft.com/office/drawing/2014/main" id="{0BBA33B9-DF0C-89DB-FD56-1CEC7ECCEECD}"/>
              </a:ext>
            </a:extLst>
          </p:cNvPr>
          <p:cNvSpPr>
            <a:spLocks noGrp="1"/>
          </p:cNvSpPr>
          <p:nvPr>
            <p:ph type="body" sz="quarter" idx="20"/>
          </p:nvPr>
        </p:nvSpPr>
        <p:spPr/>
        <p:txBody>
          <a:bodyPr/>
          <a:lstStyle/>
          <a:p>
            <a:endParaRPr lang="en-GB"/>
          </a:p>
        </p:txBody>
      </p:sp>
      <p:sp>
        <p:nvSpPr>
          <p:cNvPr id="13" name="Text Placeholder 12">
            <a:extLst>
              <a:ext uri="{FF2B5EF4-FFF2-40B4-BE49-F238E27FC236}">
                <a16:creationId xmlns:a16="http://schemas.microsoft.com/office/drawing/2014/main" id="{666F9155-B5AE-0170-E655-E6803A9A8AFA}"/>
              </a:ext>
            </a:extLst>
          </p:cNvPr>
          <p:cNvSpPr>
            <a:spLocks noGrp="1"/>
          </p:cNvSpPr>
          <p:nvPr>
            <p:ph type="body" sz="quarter" idx="21"/>
          </p:nvPr>
        </p:nvSpPr>
        <p:spPr/>
        <p:txBody>
          <a:bodyPr/>
          <a:lstStyle/>
          <a:p>
            <a:endParaRPr lang="en-GB"/>
          </a:p>
        </p:txBody>
      </p:sp>
    </p:spTree>
    <p:extLst>
      <p:ext uri="{BB962C8B-B14F-4D97-AF65-F5344CB8AC3E}">
        <p14:creationId xmlns:p14="http://schemas.microsoft.com/office/powerpoint/2010/main" val="25157282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blank">
  <a:themeElements>
    <a:clrScheme name="InfraRed">
      <a:dk1>
        <a:srgbClr val="000000"/>
      </a:dk1>
      <a:lt1>
        <a:srgbClr val="FFFFFF"/>
      </a:lt1>
      <a:dk2>
        <a:srgbClr val="000000"/>
      </a:dk2>
      <a:lt2>
        <a:srgbClr val="FFFFFF"/>
      </a:lt2>
      <a:accent1>
        <a:srgbClr val="901C3B"/>
      </a:accent1>
      <a:accent2>
        <a:srgbClr val="867A6F"/>
      </a:accent2>
      <a:accent3>
        <a:srgbClr val="D4BF95"/>
      </a:accent3>
      <a:accent4>
        <a:srgbClr val="ECAC00"/>
      </a:accent4>
      <a:accent5>
        <a:srgbClr val="00338E"/>
      </a:accent5>
      <a:accent6>
        <a:srgbClr val="416430"/>
      </a:accent6>
      <a:hlink>
        <a:srgbClr val="867A6F"/>
      </a:hlink>
      <a:folHlink>
        <a:srgbClr val="901C3B"/>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Props1.xml><?xml version="1.0" encoding="utf-8"?>
<ds:datastoreItem xmlns:ds="http://schemas.openxmlformats.org/officeDocument/2006/customXml" ds:itemID="{64DF07DE-6271-4DB8-924F-557C2D18F7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c41c0c-941e-4430-93e5-b5a3df331653"/>
    <ds:schemaRef ds:uri="9d3b13a9-62e0-48b7-bd98-6569b634381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E6381C-C77D-491D-AC15-DD59A7FFA9DF}">
  <ds:schemaRefs>
    <ds:schemaRef ds:uri="http://schemas.microsoft.com/sharepoint/v3/contenttype/forms"/>
  </ds:schemaRefs>
</ds:datastoreItem>
</file>

<file path=customXml/itemProps3.xml><?xml version="1.0" encoding="utf-8"?>
<ds:datastoreItem xmlns:ds="http://schemas.openxmlformats.org/officeDocument/2006/customXml" ds:itemID="{D156AAAF-2D46-4C0D-B260-CF9A998EBA4B}">
  <ds:schemaRefs>
    <ds:schemaRef ds:uri="http://schemas.microsoft.com/office/2006/metadata/properties"/>
    <ds:schemaRef ds:uri="http://schemas.microsoft.com/office/2006/documentManagement/types"/>
    <ds:schemaRef ds:uri="http://purl.org/dc/elements/1.1/"/>
    <ds:schemaRef ds:uri="http://www.w3.org/XML/1998/namespace"/>
    <ds:schemaRef ds:uri="http://schemas.openxmlformats.org/package/2006/metadata/core-properties"/>
    <ds:schemaRef ds:uri="http://purl.org/dc/dcmitype/"/>
    <ds:schemaRef ds:uri="http://purl.org/dc/terms/"/>
    <ds:schemaRef ds:uri="http://schemas.microsoft.com/office/infopath/2007/PartnerControls"/>
    <ds:schemaRef ds:uri="2d5e3c80-4d82-401d-919e-34b0130d2f50"/>
    <ds:schemaRef ds:uri="cfc41c0c-941e-4430-93e5-b5a3df331653"/>
    <ds:schemaRef ds:uri="9d3b13a9-62e0-48b7-bd98-6569b634381a"/>
  </ds:schemaRefs>
</ds:datastoreItem>
</file>

<file path=docProps/app.xml><?xml version="1.0" encoding="utf-8"?>
<Properties xmlns="http://schemas.openxmlformats.org/officeDocument/2006/extended-properties" xmlns:vt="http://schemas.openxmlformats.org/officeDocument/2006/docPropsVTypes">
  <Template>blank</Template>
  <TotalTime>3</TotalTime>
  <Words>43</Words>
  <Application>Microsoft Office PowerPoint</Application>
  <PresentationFormat>Custom</PresentationFormat>
  <Paragraphs>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blank</vt:lpstr>
      <vt:lpstr>PowerPoint Presentation</vt:lpstr>
      <vt:lpstr>Table of Contents - example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2</cp:revision>
  <dcterms:created xsi:type="dcterms:W3CDTF">2024-05-15T14:57:50Z</dcterms:created>
  <dcterms:modified xsi:type="dcterms:W3CDTF">2025-06-05T11:18:07Z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