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A_9A051855.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2" r:id="rId4"/>
  </p:sldMasterIdLst>
  <p:notesMasterIdLst>
    <p:notesMasterId r:id="rId14"/>
  </p:notesMasterIdLst>
  <p:sldIdLst>
    <p:sldId id="266" r:id="rId5"/>
    <p:sldId id="271" r:id="rId6"/>
    <p:sldId id="272" r:id="rId7"/>
    <p:sldId id="273" r:id="rId8"/>
    <p:sldId id="256" r:id="rId9"/>
    <p:sldId id="257" r:id="rId10"/>
    <p:sldId id="258" r:id="rId11"/>
    <p:sldId id="259" r:id="rId12"/>
    <p:sldId id="260" r:id="rId13"/>
  </p:sldIdLst>
  <p:sldSz cx="10693400" cy="7561263"/>
  <p:notesSz cx="9926638" cy="6797675"/>
  <p:custDataLst>
    <p:tags r:id="rId15"/>
  </p:custDataLst>
  <p:defaultText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3368" userDrawn="1">
          <p15:clr>
            <a:srgbClr val="A4A3A4"/>
          </p15:clr>
        </p15:guide>
        <p15:guide id="3" pos="629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874F554-BAE7-7ADC-7A36-679466039776}" name="Dallas" initials="DS" userId="S::dallas@dallasstuart.co.uk::68de197f-ade3-48d2-90b1-7cc855b3a21c" providerId="AD"/>
  <p188:author id="{1D5D9CA1-7E2E-F6A5-FEE8-464DF280B9B2}" name="Trainer Trainer" initials="" userId="S::trainer@dallasstuart.co.uk::5413f800-ca1e-41da-95c2-a9d54c8f58f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C3B"/>
    <a:srgbClr val="000000"/>
    <a:srgbClr val="DAD7D4"/>
    <a:srgbClr val="E7E4E2"/>
    <a:srgbClr val="CFCAC5"/>
    <a:srgbClr val="B6AFA9"/>
    <a:srgbClr val="867A6F"/>
    <a:srgbClr val="DCD8D4"/>
    <a:srgbClr val="645C5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5A1558-2D3D-4D36-9170-400F8677C09E}" v="34" dt="2025-06-09T21:51:08.7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120" y="60"/>
      </p:cViewPr>
      <p:guideLst>
        <p:guide orient="horz" pos="2382"/>
        <p:guide pos="3368"/>
        <p:guide pos="629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llas" userId="68de197f-ade3-48d2-90b1-7cc855b3a21c" providerId="ADAL" clId="{AC5A1558-2D3D-4D36-9170-400F8677C09E}"/>
    <pc:docChg chg="custSel addSld delSld modSld modNotesMaster">
      <pc:chgData name="Dallas" userId="68de197f-ade3-48d2-90b1-7cc855b3a21c" providerId="ADAL" clId="{AC5A1558-2D3D-4D36-9170-400F8677C09E}" dt="2025-06-09T21:51:08.783" v="170"/>
      <pc:docMkLst>
        <pc:docMk/>
      </pc:docMkLst>
      <pc:sldChg chg="modSp add mod modClrScheme chgLayout">
        <pc:chgData name="Dallas" userId="68de197f-ade3-48d2-90b1-7cc855b3a21c" providerId="ADAL" clId="{AC5A1558-2D3D-4D36-9170-400F8677C09E}" dt="2025-06-05T08:36:26.751" v="64" actId="700"/>
        <pc:sldMkLst>
          <pc:docMk/>
          <pc:sldMk cId="2024909" sldId="256"/>
        </pc:sldMkLst>
        <pc:spChg chg="mod ord">
          <ac:chgData name="Dallas" userId="68de197f-ade3-48d2-90b1-7cc855b3a21c" providerId="ADAL" clId="{AC5A1558-2D3D-4D36-9170-400F8677C09E}" dt="2025-06-05T08:36:26.751" v="64" actId="700"/>
          <ac:spMkLst>
            <pc:docMk/>
            <pc:sldMk cId="2024909" sldId="256"/>
            <ac:spMk id="2" creationId="{B7955CC4-700B-4553-8A16-B2A3D82E2644}"/>
          </ac:spMkLst>
        </pc:spChg>
        <pc:spChg chg="mod ord">
          <ac:chgData name="Dallas" userId="68de197f-ade3-48d2-90b1-7cc855b3a21c" providerId="ADAL" clId="{AC5A1558-2D3D-4D36-9170-400F8677C09E}" dt="2025-06-05T08:36:26.751" v="64" actId="700"/>
          <ac:spMkLst>
            <pc:docMk/>
            <pc:sldMk cId="2024909" sldId="256"/>
            <ac:spMk id="3" creationId="{C17EFA2D-CE8C-4611-83AB-8F7711053D5F}"/>
          </ac:spMkLst>
        </pc:spChg>
      </pc:sldChg>
      <pc:sldChg chg="modSp add mod modClrScheme chgLayout">
        <pc:chgData name="Dallas" userId="68de197f-ade3-48d2-90b1-7cc855b3a21c" providerId="ADAL" clId="{AC5A1558-2D3D-4D36-9170-400F8677C09E}" dt="2025-06-05T08:37:03.188" v="68" actId="700"/>
        <pc:sldMkLst>
          <pc:docMk/>
          <pc:sldMk cId="4147292338" sldId="257"/>
        </pc:sldMkLst>
        <pc:spChg chg="mod ord">
          <ac:chgData name="Dallas" userId="68de197f-ade3-48d2-90b1-7cc855b3a21c" providerId="ADAL" clId="{AC5A1558-2D3D-4D36-9170-400F8677C09E}" dt="2025-06-05T08:37:03.188" v="68" actId="700"/>
          <ac:spMkLst>
            <pc:docMk/>
            <pc:sldMk cId="4147292338" sldId="257"/>
            <ac:spMk id="2" creationId="{57DF799B-0293-40FA-8129-139817F6E850}"/>
          </ac:spMkLst>
        </pc:spChg>
        <pc:spChg chg="mod ord">
          <ac:chgData name="Dallas" userId="68de197f-ade3-48d2-90b1-7cc855b3a21c" providerId="ADAL" clId="{AC5A1558-2D3D-4D36-9170-400F8677C09E}" dt="2025-06-05T08:37:03.188" v="68" actId="700"/>
          <ac:spMkLst>
            <pc:docMk/>
            <pc:sldMk cId="4147292338" sldId="257"/>
            <ac:spMk id="3" creationId="{D0866F35-B4C5-40B8-AD25-74C64FA79F56}"/>
          </ac:spMkLst>
        </pc:spChg>
      </pc:sldChg>
      <pc:sldChg chg="modSp add mod modClrScheme chgLayout">
        <pc:chgData name="Dallas" userId="68de197f-ade3-48d2-90b1-7cc855b3a21c" providerId="ADAL" clId="{AC5A1558-2D3D-4D36-9170-400F8677C09E}" dt="2025-06-05T08:37:08.681" v="69" actId="700"/>
        <pc:sldMkLst>
          <pc:docMk/>
          <pc:sldMk cId="3697753375" sldId="258"/>
        </pc:sldMkLst>
        <pc:spChg chg="mod ord">
          <ac:chgData name="Dallas" userId="68de197f-ade3-48d2-90b1-7cc855b3a21c" providerId="ADAL" clId="{AC5A1558-2D3D-4D36-9170-400F8677C09E}" dt="2025-06-05T08:37:08.681" v="69" actId="700"/>
          <ac:spMkLst>
            <pc:docMk/>
            <pc:sldMk cId="3697753375" sldId="258"/>
            <ac:spMk id="2" creationId="{692887CE-F92C-4EC9-BE2B-3726595F74CA}"/>
          </ac:spMkLst>
        </pc:spChg>
        <pc:spChg chg="mod ord">
          <ac:chgData name="Dallas" userId="68de197f-ade3-48d2-90b1-7cc855b3a21c" providerId="ADAL" clId="{AC5A1558-2D3D-4D36-9170-400F8677C09E}" dt="2025-06-05T08:37:08.681" v="69" actId="700"/>
          <ac:spMkLst>
            <pc:docMk/>
            <pc:sldMk cId="3697753375" sldId="258"/>
            <ac:spMk id="3" creationId="{5286894B-367A-4BDF-B4D9-168D9BAAB79A}"/>
          </ac:spMkLst>
        </pc:spChg>
      </pc:sldChg>
      <pc:sldChg chg="addSp modSp add mod modClrScheme chgLayout">
        <pc:chgData name="Dallas" userId="68de197f-ade3-48d2-90b1-7cc855b3a21c" providerId="ADAL" clId="{AC5A1558-2D3D-4D36-9170-400F8677C09E}" dt="2025-06-05T08:37:13.978" v="70" actId="700"/>
        <pc:sldMkLst>
          <pc:docMk/>
          <pc:sldMk cId="2609832650" sldId="259"/>
        </pc:sldMkLst>
        <pc:spChg chg="mod ord">
          <ac:chgData name="Dallas" userId="68de197f-ade3-48d2-90b1-7cc855b3a21c" providerId="ADAL" clId="{AC5A1558-2D3D-4D36-9170-400F8677C09E}" dt="2025-06-05T08:37:13.978" v="70" actId="700"/>
          <ac:spMkLst>
            <pc:docMk/>
            <pc:sldMk cId="2609832650" sldId="259"/>
            <ac:spMk id="2" creationId="{511EEE56-E10D-4BB1-84E7-DA44F79D3C41}"/>
          </ac:spMkLst>
        </pc:spChg>
        <pc:spChg chg="mod ord">
          <ac:chgData name="Dallas" userId="68de197f-ade3-48d2-90b1-7cc855b3a21c" providerId="ADAL" clId="{AC5A1558-2D3D-4D36-9170-400F8677C09E}" dt="2025-06-05T08:37:13.978" v="70" actId="700"/>
          <ac:spMkLst>
            <pc:docMk/>
            <pc:sldMk cId="2609832650" sldId="259"/>
            <ac:spMk id="3" creationId="{CCFFE4E8-791C-4F18-B67F-F7958730124B}"/>
          </ac:spMkLst>
        </pc:spChg>
        <pc:spChg chg="add mod ord">
          <ac:chgData name="Dallas" userId="68de197f-ade3-48d2-90b1-7cc855b3a21c" providerId="ADAL" clId="{AC5A1558-2D3D-4D36-9170-400F8677C09E}" dt="2025-06-05T08:37:13.978" v="70" actId="700"/>
          <ac:spMkLst>
            <pc:docMk/>
            <pc:sldMk cId="2609832650" sldId="259"/>
            <ac:spMk id="4" creationId="{AC0502B8-34A0-6951-C439-1E0EF05AD315}"/>
          </ac:spMkLst>
        </pc:spChg>
        <pc:picChg chg="mod ord">
          <ac:chgData name="Dallas" userId="68de197f-ade3-48d2-90b1-7cc855b3a21c" providerId="ADAL" clId="{AC5A1558-2D3D-4D36-9170-400F8677C09E}" dt="2025-06-05T08:37:13.978" v="70" actId="700"/>
          <ac:picMkLst>
            <pc:docMk/>
            <pc:sldMk cId="2609832650" sldId="259"/>
            <ac:picMk id="8" creationId="{27942731-B204-4DA8-A49F-DE3120429C8F}"/>
          </ac:picMkLst>
        </pc:picChg>
      </pc:sldChg>
      <pc:sldChg chg="addSp modSp add mod modClrScheme chgLayout">
        <pc:chgData name="Dallas" userId="68de197f-ade3-48d2-90b1-7cc855b3a21c" providerId="ADAL" clId="{AC5A1558-2D3D-4D36-9170-400F8677C09E}" dt="2025-06-05T08:37:20.730" v="71" actId="700"/>
        <pc:sldMkLst>
          <pc:docMk/>
          <pc:sldMk cId="322334690" sldId="260"/>
        </pc:sldMkLst>
        <pc:spChg chg="mod ord">
          <ac:chgData name="Dallas" userId="68de197f-ade3-48d2-90b1-7cc855b3a21c" providerId="ADAL" clId="{AC5A1558-2D3D-4D36-9170-400F8677C09E}" dt="2025-06-05T08:37:20.730" v="71" actId="700"/>
          <ac:spMkLst>
            <pc:docMk/>
            <pc:sldMk cId="322334690" sldId="260"/>
            <ac:spMk id="2" creationId="{11A9387A-5089-4D43-8915-644190C2E9D1}"/>
          </ac:spMkLst>
        </pc:spChg>
        <pc:spChg chg="mod ord">
          <ac:chgData name="Dallas" userId="68de197f-ade3-48d2-90b1-7cc855b3a21c" providerId="ADAL" clId="{AC5A1558-2D3D-4D36-9170-400F8677C09E}" dt="2025-06-05T08:37:20.730" v="71" actId="700"/>
          <ac:spMkLst>
            <pc:docMk/>
            <pc:sldMk cId="322334690" sldId="260"/>
            <ac:spMk id="3" creationId="{18AE5D2F-F6A0-4F79-AB9E-B48F211EE7D7}"/>
          </ac:spMkLst>
        </pc:spChg>
        <pc:spChg chg="add mod ord">
          <ac:chgData name="Dallas" userId="68de197f-ade3-48d2-90b1-7cc855b3a21c" providerId="ADAL" clId="{AC5A1558-2D3D-4D36-9170-400F8677C09E}" dt="2025-06-05T08:37:20.730" v="71" actId="700"/>
          <ac:spMkLst>
            <pc:docMk/>
            <pc:sldMk cId="322334690" sldId="260"/>
            <ac:spMk id="4" creationId="{4990CF61-7737-2934-9C1E-F11A4C8762E5}"/>
          </ac:spMkLst>
        </pc:spChg>
        <pc:picChg chg="mod ord">
          <ac:chgData name="Dallas" userId="68de197f-ade3-48d2-90b1-7cc855b3a21c" providerId="ADAL" clId="{AC5A1558-2D3D-4D36-9170-400F8677C09E}" dt="2025-06-05T08:37:20.730" v="71" actId="700"/>
          <ac:picMkLst>
            <pc:docMk/>
            <pc:sldMk cId="322334690" sldId="260"/>
            <ac:picMk id="8" creationId="{BF518B6A-8AEB-45BF-A8C4-14DDA7AE2668}"/>
          </ac:picMkLst>
        </pc:picChg>
      </pc:sldChg>
      <pc:sldChg chg="del">
        <pc:chgData name="Dallas" userId="68de197f-ade3-48d2-90b1-7cc855b3a21c" providerId="ADAL" clId="{AC5A1558-2D3D-4D36-9170-400F8677C09E}" dt="2025-06-05T08:32:08.981" v="55" actId="2696"/>
        <pc:sldMkLst>
          <pc:docMk/>
          <pc:sldMk cId="3015925106" sldId="264"/>
        </pc:sldMkLst>
      </pc:sldChg>
      <pc:sldChg chg="modSp mod modNotesTx">
        <pc:chgData name="Dallas" userId="68de197f-ade3-48d2-90b1-7cc855b3a21c" providerId="ADAL" clId="{AC5A1558-2D3D-4D36-9170-400F8677C09E}" dt="2025-06-05T08:38:29.265" v="164" actId="20577"/>
        <pc:sldMkLst>
          <pc:docMk/>
          <pc:sldMk cId="2584025173" sldId="266"/>
        </pc:sldMkLst>
        <pc:spChg chg="mod">
          <ac:chgData name="Dallas" userId="68de197f-ade3-48d2-90b1-7cc855b3a21c" providerId="ADAL" clId="{AC5A1558-2D3D-4D36-9170-400F8677C09E}" dt="2025-06-05T08:22:27.779" v="23" actId="20577"/>
          <ac:spMkLst>
            <pc:docMk/>
            <pc:sldMk cId="2584025173" sldId="266"/>
            <ac:spMk id="10" creationId="{1E6C3461-DA47-01E8-AAF4-761FFFBB79DF}"/>
          </ac:spMkLst>
        </pc:spChg>
        <pc:spChg chg="mod">
          <ac:chgData name="Dallas" userId="68de197f-ade3-48d2-90b1-7cc855b3a21c" providerId="ADAL" clId="{AC5A1558-2D3D-4D36-9170-400F8677C09E}" dt="2025-06-05T08:30:44.273" v="29"/>
          <ac:spMkLst>
            <pc:docMk/>
            <pc:sldMk cId="2584025173" sldId="266"/>
            <ac:spMk id="11" creationId="{39BB66BA-9C5E-1B6A-6C2A-F5E85B301518}"/>
          </ac:spMkLst>
        </pc:spChg>
      </pc:sldChg>
      <pc:sldChg chg="del">
        <pc:chgData name="Dallas" userId="68de197f-ade3-48d2-90b1-7cc855b3a21c" providerId="ADAL" clId="{AC5A1558-2D3D-4D36-9170-400F8677C09E}" dt="2025-06-05T08:32:11.872" v="56" actId="2696"/>
        <pc:sldMkLst>
          <pc:docMk/>
          <pc:sldMk cId="1090614617" sldId="267"/>
        </pc:sldMkLst>
      </pc:sldChg>
      <pc:sldChg chg="del">
        <pc:chgData name="Dallas" userId="68de197f-ade3-48d2-90b1-7cc855b3a21c" providerId="ADAL" clId="{AC5A1558-2D3D-4D36-9170-400F8677C09E}" dt="2025-06-05T08:32:14.591" v="57" actId="2696"/>
        <pc:sldMkLst>
          <pc:docMk/>
          <pc:sldMk cId="2515728248" sldId="268"/>
        </pc:sldMkLst>
      </pc:sldChg>
      <pc:sldChg chg="del">
        <pc:chgData name="Dallas" userId="68de197f-ade3-48d2-90b1-7cc855b3a21c" providerId="ADAL" clId="{AC5A1558-2D3D-4D36-9170-400F8677C09E}" dt="2025-06-05T08:32:21.686" v="58" actId="2696"/>
        <pc:sldMkLst>
          <pc:docMk/>
          <pc:sldMk cId="3992652897" sldId="270"/>
        </pc:sldMkLst>
      </pc:sldChg>
      <pc:sldChg chg="addSp delSp modSp new del mod modClrScheme chgLayout">
        <pc:chgData name="Dallas" userId="68de197f-ade3-48d2-90b1-7cc855b3a21c" providerId="ADAL" clId="{AC5A1558-2D3D-4D36-9170-400F8677C09E}" dt="2025-06-05T08:30:44.273" v="28" actId="2696"/>
        <pc:sldMkLst>
          <pc:docMk/>
          <pc:sldMk cId="1661014556" sldId="271"/>
        </pc:sldMkLst>
      </pc:sldChg>
      <pc:sldChg chg="addSp delSp modSp add mod modClrScheme chgLayout">
        <pc:chgData name="Dallas" userId="68de197f-ade3-48d2-90b1-7cc855b3a21c" providerId="ADAL" clId="{AC5A1558-2D3D-4D36-9170-400F8677C09E}" dt="2025-06-05T08:31:34.922" v="45" actId="6264"/>
        <pc:sldMkLst>
          <pc:docMk/>
          <pc:sldMk cId="2701917186" sldId="271"/>
        </pc:sldMkLst>
        <pc:spChg chg="mod ord">
          <ac:chgData name="Dallas" userId="68de197f-ade3-48d2-90b1-7cc855b3a21c" providerId="ADAL" clId="{AC5A1558-2D3D-4D36-9170-400F8677C09E}" dt="2025-06-05T08:31:34.922" v="45" actId="6264"/>
          <ac:spMkLst>
            <pc:docMk/>
            <pc:sldMk cId="2701917186" sldId="271"/>
            <ac:spMk id="2" creationId="{F4802A20-94D9-88D4-5D22-3311550FA3FB}"/>
          </ac:spMkLst>
        </pc:spChg>
        <pc:spChg chg="mod ord">
          <ac:chgData name="Dallas" userId="68de197f-ade3-48d2-90b1-7cc855b3a21c" providerId="ADAL" clId="{AC5A1558-2D3D-4D36-9170-400F8677C09E}" dt="2025-06-05T08:31:34.922" v="45" actId="6264"/>
          <ac:spMkLst>
            <pc:docMk/>
            <pc:sldMk cId="2701917186" sldId="271"/>
            <ac:spMk id="3" creationId="{EF4652AA-9D6A-937C-E405-7EC956921A6A}"/>
          </ac:spMkLst>
        </pc:spChg>
      </pc:sldChg>
      <pc:sldChg chg="addSp delSp modSp add mod modClrScheme chgLayout">
        <pc:chgData name="Dallas" userId="68de197f-ade3-48d2-90b1-7cc855b3a21c" providerId="ADAL" clId="{AC5A1558-2D3D-4D36-9170-400F8677C09E}" dt="2025-06-05T08:31:37.110" v="46" actId="6264"/>
        <pc:sldMkLst>
          <pc:docMk/>
          <pc:sldMk cId="2927376371" sldId="272"/>
        </pc:sldMkLst>
        <pc:spChg chg="mod ord">
          <ac:chgData name="Dallas" userId="68de197f-ade3-48d2-90b1-7cc855b3a21c" providerId="ADAL" clId="{AC5A1558-2D3D-4D36-9170-400F8677C09E}" dt="2025-06-05T08:31:37.110" v="46" actId="6264"/>
          <ac:spMkLst>
            <pc:docMk/>
            <pc:sldMk cId="2927376371" sldId="272"/>
            <ac:spMk id="2" creationId="{8C531163-7DCD-4DD2-757A-D7E9212BA25A}"/>
          </ac:spMkLst>
        </pc:spChg>
        <pc:spChg chg="mod ord">
          <ac:chgData name="Dallas" userId="68de197f-ade3-48d2-90b1-7cc855b3a21c" providerId="ADAL" clId="{AC5A1558-2D3D-4D36-9170-400F8677C09E}" dt="2025-06-05T08:31:37.110" v="46" actId="6264"/>
          <ac:spMkLst>
            <pc:docMk/>
            <pc:sldMk cId="2927376371" sldId="272"/>
            <ac:spMk id="3" creationId="{DA330C57-6F73-A2FD-DDF8-A01DF05B794B}"/>
          </ac:spMkLst>
        </pc:spChg>
      </pc:sldChg>
      <pc:sldChg chg="addSp delSp modSp add mod modClrScheme chgLayout">
        <pc:chgData name="Dallas" userId="68de197f-ade3-48d2-90b1-7cc855b3a21c" providerId="ADAL" clId="{AC5A1558-2D3D-4D36-9170-400F8677C09E}" dt="2025-06-05T08:47:36.755" v="168" actId="962"/>
        <pc:sldMkLst>
          <pc:docMk/>
          <pc:sldMk cId="2550068357" sldId="273"/>
        </pc:sldMkLst>
        <pc:spChg chg="mod ord">
          <ac:chgData name="Dallas" userId="68de197f-ade3-48d2-90b1-7cc855b3a21c" providerId="ADAL" clId="{AC5A1558-2D3D-4D36-9170-400F8677C09E}" dt="2025-06-05T08:36:43.561" v="67" actId="700"/>
          <ac:spMkLst>
            <pc:docMk/>
            <pc:sldMk cId="2550068357" sldId="273"/>
            <ac:spMk id="2" creationId="{92DE7915-0E3E-1F1D-4A99-C25816EB124A}"/>
          </ac:spMkLst>
        </pc:spChg>
        <pc:spChg chg="mod ord">
          <ac:chgData name="Dallas" userId="68de197f-ade3-48d2-90b1-7cc855b3a21c" providerId="ADAL" clId="{AC5A1558-2D3D-4D36-9170-400F8677C09E}" dt="2025-06-05T08:36:43.561" v="67" actId="700"/>
          <ac:spMkLst>
            <pc:docMk/>
            <pc:sldMk cId="2550068357" sldId="273"/>
            <ac:spMk id="3" creationId="{0DD669BC-0F74-1AF5-0799-08E90E9955E8}"/>
          </ac:spMkLst>
        </pc:spChg>
        <pc:spChg chg="add mod ord">
          <ac:chgData name="Dallas" userId="68de197f-ade3-48d2-90b1-7cc855b3a21c" providerId="ADAL" clId="{AC5A1558-2D3D-4D36-9170-400F8677C09E}" dt="2025-06-05T08:36:43.561" v="67" actId="700"/>
          <ac:spMkLst>
            <pc:docMk/>
            <pc:sldMk cId="2550068357" sldId="273"/>
            <ac:spMk id="9" creationId="{5C875097-0D70-33B1-E018-975CD2D7ACE1}"/>
          </ac:spMkLst>
        </pc:spChg>
        <pc:picChg chg="add mod">
          <ac:chgData name="Dallas" userId="68de197f-ade3-48d2-90b1-7cc855b3a21c" providerId="ADAL" clId="{AC5A1558-2D3D-4D36-9170-400F8677C09E}" dt="2025-06-05T08:47:36.755" v="168" actId="962"/>
          <ac:picMkLst>
            <pc:docMk/>
            <pc:sldMk cId="2550068357" sldId="273"/>
            <ac:picMk id="12" creationId="{E5711A4D-4B06-3580-A446-9AEB583CC835}"/>
          </ac:picMkLst>
        </pc:picChg>
      </pc:sldChg>
    </pc:docChg>
  </pc:docChgLst>
</pc:chgInfo>
</file>

<file path=ppt/comments/modernComment_10A_9A051855.xml><?xml version="1.0" encoding="utf-8"?>
<p188:cmLst xmlns:a="http://schemas.openxmlformats.org/drawingml/2006/main" xmlns:r="http://schemas.openxmlformats.org/officeDocument/2006/relationships" xmlns:p188="http://schemas.microsoft.com/office/powerpoint/2018/8/main">
  <p188:cm id="{1AC12227-4580-47F8-B06E-97C217125EBC}" authorId="{1874F554-BAE7-7ADC-7A36-679466039776}" created="2025-06-05T08:39:31.185" startDate="2025-06-05T08:45:15.128" dueDate="2025-06-05T08:45:15.128" assignedTo="{1D5D9CA1-7E2E-F6A5-FEE8-464DF280B9B2}" title="Hi @Trainer Trainer - can you give me your thoughts please?">
    <pc:sldMkLst xmlns:pc="http://schemas.microsoft.com/office/powerpoint/2013/main/command">
      <pc:docMk/>
      <pc:sldMk cId="2584025173" sldId="266"/>
    </pc:sldMkLst>
    <p188:replyLst>
      <p188:reply id="{99DE7F76-B1B9-4455-929F-967057BFC878}" authorId="{1874F554-BAE7-7ADC-7A36-679466039776}" created="2025-06-05T08:45:15.128">
        <p188:txBody>
          <a:bodyPr/>
          <a:lstStyle/>
          <a:p>
            <a:r>
              <a:rPr lang="en-GB"/>
              <a:t>Hi [@Trainer Trainer]  - can you give me your thoughts please?</a:t>
            </a:r>
          </a:p>
        </p188:txBody>
      </p188:reply>
      <p188:reply id="{C033B4C7-ED00-4A76-AA05-617044778DBB}" authorId="{1D5D9CA1-7E2E-F6A5-FEE8-464DF280B9B2}" created="2025-06-05T08:45:48.505">
        <p188:txBody>
          <a:bodyPr/>
          <a:lstStyle/>
          <a:p>
            <a:r>
              <a:rPr lang="en-GB"/>
              <a:t>Hmmm, it's a good question [@Dallas] . Shall we discuss it at the AGM?</a:t>
            </a:r>
          </a:p>
        </p188:txBody>
      </p188:reply>
    </p188:replyLst>
    <p188:txBody>
      <a:bodyPr/>
      <a:lstStyle/>
      <a:p>
        <a:r>
          <a:rPr lang="en-GB"/>
          <a:t>Do we need a subtitle for this slide? Thoughts please ☺️</a:t>
        </a:r>
      </a:p>
    </p188:txBody>
    <p188:extLst>
      <p:ext xmlns:p="http://schemas.openxmlformats.org/presentationml/2006/main" uri="{5BB2D875-25FF-4072-B9AC-8F64D62656EB}">
        <p228:taskDetails xmlns:p228="http://schemas.microsoft.com/office/powerpoint/2022/08/main">
          <p228:history>
            <p228:event time="2025-06-05T08:45:15.128" id="{54430684-1F45-49FF-A0D8-66F1A917737D}">
              <p228:atrbtn authorId="{1874F554-BAE7-7ADC-7A36-679466039776}"/>
              <p228:anchr>
                <p228:comment id="{99DE7F76-B1B9-4455-929F-967057BFC878}"/>
              </p228:anchr>
              <p228:add/>
            </p228:event>
            <p228:event time="2025-06-05T08:45:15.128" id="{F6E53A71-85C9-40AE-9150-52A8A141903A}">
              <p228:atrbtn authorId="{1874F554-BAE7-7ADC-7A36-679466039776}"/>
              <p228:anchr>
                <p228:comment id="{99DE7F76-B1B9-4455-929F-967057BFC878}"/>
              </p228:anchr>
              <p228:asgn authorId="{1D5D9CA1-7E2E-F6A5-FEE8-464DF280B9B2}"/>
            </p228:event>
            <p228:event time="2025-06-05T08:45:15.128" id="{46725FF9-D36D-4543-B062-991C1084950E}">
              <p228:atrbtn authorId="{1874F554-BAE7-7ADC-7A36-679466039776}"/>
              <p228:anchr>
                <p228:comment id="{99DE7F76-B1B9-4455-929F-967057BFC878}"/>
              </p228:anchr>
              <p228:date stDt="2025-06-05T08:45:15.128" endDt="2025-06-05T08:45:15.128"/>
            </p228:event>
            <p228:event time="2025-06-05T08:45:15.128" id="{31A2B49F-FE51-4526-AA72-9BB96EEF4125}">
              <p228:atrbtn authorId="{1874F554-BAE7-7ADC-7A36-679466039776}"/>
              <p228:anchr>
                <p228:comment id="{99DE7F76-B1B9-4455-929F-967057BFC878}"/>
              </p228:anchr>
              <p228:title val="Hi @Trainer Trainer - can you give me your thoughts please?"/>
            </p228:event>
          </p228:history>
        </p228:taskDetails>
      </p:ext>
    </p188:extLst>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5622798" y="0"/>
            <a:ext cx="4301543" cy="339884"/>
          </a:xfrm>
          <a:prstGeom prst="rect">
            <a:avLst/>
          </a:prstGeom>
        </p:spPr>
        <p:txBody>
          <a:bodyPr vert="horz" lIns="96661" tIns="48331" rIns="96661" bIns="48331" rtlCol="0"/>
          <a:lstStyle>
            <a:lvl1pPr algn="r">
              <a:defRPr sz="1300"/>
            </a:lvl1pPr>
          </a:lstStyle>
          <a:p>
            <a:fld id="{43A427B8-248C-4E10-B667-48C105BC3DD7}" type="datetimeFigureOut">
              <a:rPr lang="en-GB" smtClean="0"/>
              <a:t>09/06/2025</a:t>
            </a:fld>
            <a:endParaRPr lang="en-GB"/>
          </a:p>
        </p:txBody>
      </p:sp>
      <p:sp>
        <p:nvSpPr>
          <p:cNvPr id="4" name="Slide Image Placeholder 3"/>
          <p:cNvSpPr>
            <a:spLocks noGrp="1" noRot="1" noChangeAspect="1"/>
          </p:cNvSpPr>
          <p:nvPr>
            <p:ph type="sldImg" idx="2"/>
          </p:nvPr>
        </p:nvSpPr>
        <p:spPr>
          <a:xfrm>
            <a:off x="3162300" y="511175"/>
            <a:ext cx="3602038" cy="254793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992664" y="3228896"/>
            <a:ext cx="7941310" cy="3058954"/>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456612"/>
            <a:ext cx="4301543" cy="339884"/>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5622798" y="6456612"/>
            <a:ext cx="4301543" cy="339884"/>
          </a:xfrm>
          <a:prstGeom prst="rect">
            <a:avLst/>
          </a:prstGeom>
        </p:spPr>
        <p:txBody>
          <a:bodyPr vert="horz" lIns="96661" tIns="48331" rIns="96661" bIns="48331" rtlCol="0" anchor="b"/>
          <a:lstStyle>
            <a:lvl1pPr algn="r">
              <a:defRPr sz="1300"/>
            </a:lvl1pPr>
          </a:lstStyle>
          <a:p>
            <a:fld id="{1B6033CE-696B-4DC7-ABD1-DB9B6D4B3FE9}" type="slidenum">
              <a:rPr lang="en-GB" smtClean="0"/>
              <a:t>‹#›</a:t>
            </a:fld>
            <a:endParaRPr lang="en-GB"/>
          </a:p>
        </p:txBody>
      </p:sp>
    </p:spTree>
    <p:extLst>
      <p:ext uri="{BB962C8B-B14F-4D97-AF65-F5344CB8AC3E}">
        <p14:creationId xmlns:p14="http://schemas.microsoft.com/office/powerpoint/2010/main" val="3807142993"/>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a:t>
            </a:r>
          </a:p>
          <a:p>
            <a:r>
              <a:rPr lang="en-GB"/>
              <a:t>Who am I?</a:t>
            </a:r>
          </a:p>
          <a:p>
            <a:r>
              <a:rPr lang="en-GB"/>
              <a:t>Why are you here?</a:t>
            </a:r>
          </a:p>
          <a:p>
            <a:r>
              <a:rPr lang="en-GB"/>
              <a:t>Objectives of this session</a:t>
            </a:r>
          </a:p>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a:t>
            </a:fld>
            <a:endParaRPr lang="en-GB"/>
          </a:p>
        </p:txBody>
      </p:sp>
    </p:spTree>
    <p:extLst>
      <p:ext uri="{BB962C8B-B14F-4D97-AF65-F5344CB8AC3E}">
        <p14:creationId xmlns:p14="http://schemas.microsoft.com/office/powerpoint/2010/main" val="1594807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2</a:t>
            </a:fld>
            <a:endParaRPr lang="en-GB"/>
          </a:p>
        </p:txBody>
      </p:sp>
    </p:spTree>
    <p:extLst>
      <p:ext uri="{BB962C8B-B14F-4D97-AF65-F5344CB8AC3E}">
        <p14:creationId xmlns:p14="http://schemas.microsoft.com/office/powerpoint/2010/main" val="28640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3</a:t>
            </a:fld>
            <a:endParaRPr lang="en-GB"/>
          </a:p>
        </p:txBody>
      </p:sp>
    </p:spTree>
    <p:extLst>
      <p:ext uri="{BB962C8B-B14F-4D97-AF65-F5344CB8AC3E}">
        <p14:creationId xmlns:p14="http://schemas.microsoft.com/office/powerpoint/2010/main" val="620009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4</a:t>
            </a:fld>
            <a:endParaRPr lang="en-GB"/>
          </a:p>
        </p:txBody>
      </p:sp>
    </p:spTree>
    <p:extLst>
      <p:ext uri="{BB962C8B-B14F-4D97-AF65-F5344CB8AC3E}">
        <p14:creationId xmlns:p14="http://schemas.microsoft.com/office/powerpoint/2010/main" val="415452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to the world of Transport</a:t>
            </a:r>
          </a:p>
          <a:p>
            <a:r>
              <a:rPr lang="en-GB"/>
              <a:t>Housekeeping points:</a:t>
            </a:r>
          </a:p>
          <a:p>
            <a:r>
              <a:rPr lang="en-GB"/>
              <a:t>Timings</a:t>
            </a:r>
          </a:p>
          <a:p>
            <a:r>
              <a:rPr lang="en-GB"/>
              <a:t>Breaks</a:t>
            </a:r>
          </a:p>
          <a:p>
            <a:r>
              <a:rPr lang="en-GB"/>
              <a:t>Alarms</a:t>
            </a:r>
          </a:p>
        </p:txBody>
      </p:sp>
      <p:sp>
        <p:nvSpPr>
          <p:cNvPr id="4" name="Slide Number Placeholder 3"/>
          <p:cNvSpPr>
            <a:spLocks noGrp="1"/>
          </p:cNvSpPr>
          <p:nvPr>
            <p:ph type="sldNum" sz="quarter" idx="5"/>
          </p:nvPr>
        </p:nvSpPr>
        <p:spPr/>
        <p:txBody>
          <a:bodyPr/>
          <a:lstStyle/>
          <a:p>
            <a:fld id="{F3226332-ADBE-4C2F-A4F7-F742EDC6C2FB}" type="slidenum">
              <a:rPr lang="en-GB" smtClean="0"/>
              <a:t>5</a:t>
            </a:fld>
            <a:endParaRPr lang="en-GB"/>
          </a:p>
        </p:txBody>
      </p:sp>
    </p:spTree>
    <p:extLst>
      <p:ext uri="{BB962C8B-B14F-4D97-AF65-F5344CB8AC3E}">
        <p14:creationId xmlns:p14="http://schemas.microsoft.com/office/powerpoint/2010/main" val="1496767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Some points about personal transport options</a:t>
            </a:r>
          </a:p>
        </p:txBody>
      </p:sp>
      <p:sp>
        <p:nvSpPr>
          <p:cNvPr id="4" name="Slide Number Placeholder 3"/>
          <p:cNvSpPr>
            <a:spLocks noGrp="1"/>
          </p:cNvSpPr>
          <p:nvPr>
            <p:ph type="sldNum" sz="quarter" idx="5"/>
          </p:nvPr>
        </p:nvSpPr>
        <p:spPr/>
        <p:txBody>
          <a:bodyPr/>
          <a:lstStyle/>
          <a:p>
            <a:fld id="{F3226332-ADBE-4C2F-A4F7-F742EDC6C2FB}" type="slidenum">
              <a:rPr lang="en-GB" smtClean="0"/>
              <a:t>6</a:t>
            </a:fld>
            <a:endParaRPr lang="en-GB"/>
          </a:p>
        </p:txBody>
      </p:sp>
    </p:spTree>
    <p:extLst>
      <p:ext uri="{BB962C8B-B14F-4D97-AF65-F5344CB8AC3E}">
        <p14:creationId xmlns:p14="http://schemas.microsoft.com/office/powerpoint/2010/main" val="414807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High volume transport</a:t>
            </a:r>
          </a:p>
        </p:txBody>
      </p:sp>
      <p:sp>
        <p:nvSpPr>
          <p:cNvPr id="4" name="Slide Number Placeholder 3"/>
          <p:cNvSpPr>
            <a:spLocks noGrp="1"/>
          </p:cNvSpPr>
          <p:nvPr>
            <p:ph type="sldNum" sz="quarter" idx="5"/>
          </p:nvPr>
        </p:nvSpPr>
        <p:spPr/>
        <p:txBody>
          <a:bodyPr/>
          <a:lstStyle/>
          <a:p>
            <a:fld id="{F3226332-ADBE-4C2F-A4F7-F742EDC6C2FB}" type="slidenum">
              <a:rPr lang="en-GB" smtClean="0"/>
              <a:t>7</a:t>
            </a:fld>
            <a:endParaRPr lang="en-GB"/>
          </a:p>
        </p:txBody>
      </p:sp>
    </p:spTree>
    <p:extLst>
      <p:ext uri="{BB962C8B-B14F-4D97-AF65-F5344CB8AC3E}">
        <p14:creationId xmlns:p14="http://schemas.microsoft.com/office/powerpoint/2010/main" val="132846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8</a:t>
            </a:fld>
            <a:endParaRPr lang="en-GB"/>
          </a:p>
        </p:txBody>
      </p:sp>
    </p:spTree>
    <p:extLst>
      <p:ext uri="{BB962C8B-B14F-4D97-AF65-F5344CB8AC3E}">
        <p14:creationId xmlns:p14="http://schemas.microsoft.com/office/powerpoint/2010/main" val="1560543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9</a:t>
            </a:fld>
            <a:endParaRPr lang="en-GB"/>
          </a:p>
        </p:txBody>
      </p:sp>
    </p:spTree>
    <p:extLst>
      <p:ext uri="{BB962C8B-B14F-4D97-AF65-F5344CB8AC3E}">
        <p14:creationId xmlns:p14="http://schemas.microsoft.com/office/powerpoint/2010/main" val="31594004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3">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EC518C9-72E3-1449-A330-9E3385119E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 t="17489" r="24" b="8286"/>
          <a:stretch/>
        </p:blipFill>
        <p:spPr>
          <a:xfrm flipH="1">
            <a:off x="2716" y="3102915"/>
            <a:ext cx="10693400" cy="4458349"/>
          </a:xfrm>
          <a:prstGeom prst="rect">
            <a:avLst/>
          </a:prstGeom>
        </p:spPr>
      </p:pic>
      <p:grpSp>
        <p:nvGrpSpPr>
          <p:cNvPr id="26" name="Group 25">
            <a:extLst>
              <a:ext uri="{FF2B5EF4-FFF2-40B4-BE49-F238E27FC236}">
                <a16:creationId xmlns:a16="http://schemas.microsoft.com/office/drawing/2014/main" id="{3A3A12AD-0197-3247-BDF3-66E59FB00D93}"/>
              </a:ext>
            </a:extLst>
          </p:cNvPr>
          <p:cNvGrpSpPr/>
          <p:nvPr userDrawn="1"/>
        </p:nvGrpSpPr>
        <p:grpSpPr>
          <a:xfrm flipH="1">
            <a:off x="-95077" y="3102913"/>
            <a:ext cx="10785762" cy="5191234"/>
            <a:chOff x="0" y="3128182"/>
            <a:chExt cx="10693400" cy="5146780"/>
          </a:xfrm>
        </p:grpSpPr>
        <p:pic>
          <p:nvPicPr>
            <p:cNvPr id="27" name="Picture 26">
              <a:extLst>
                <a:ext uri="{FF2B5EF4-FFF2-40B4-BE49-F238E27FC236}">
                  <a16:creationId xmlns:a16="http://schemas.microsoft.com/office/drawing/2014/main" id="{C1164F1F-9C68-4C4F-8487-7729A58E8F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128182"/>
              <a:ext cx="10693400" cy="1722023"/>
            </a:xfrm>
            <a:prstGeom prst="rect">
              <a:avLst/>
            </a:prstGeom>
          </p:spPr>
        </p:pic>
        <p:pic>
          <p:nvPicPr>
            <p:cNvPr id="28" name="Picture 27">
              <a:extLst>
                <a:ext uri="{FF2B5EF4-FFF2-40B4-BE49-F238E27FC236}">
                  <a16:creationId xmlns:a16="http://schemas.microsoft.com/office/drawing/2014/main" id="{058AF088-E678-9A41-94EE-1C1B48968B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830916"/>
              <a:ext cx="10693400" cy="1722023"/>
            </a:xfrm>
            <a:prstGeom prst="rect">
              <a:avLst/>
            </a:prstGeom>
          </p:spPr>
        </p:pic>
        <p:pic>
          <p:nvPicPr>
            <p:cNvPr id="29" name="Picture 28">
              <a:extLst>
                <a:ext uri="{FF2B5EF4-FFF2-40B4-BE49-F238E27FC236}">
                  <a16:creationId xmlns:a16="http://schemas.microsoft.com/office/drawing/2014/main" id="{384745B6-74CA-F444-88DD-D80D6A6B0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552939"/>
              <a:ext cx="10693400" cy="1722023"/>
            </a:xfrm>
            <a:prstGeom prst="rect">
              <a:avLst/>
            </a:prstGeom>
          </p:spPr>
        </p:pic>
      </p:grpSp>
      <p:grpSp>
        <p:nvGrpSpPr>
          <p:cNvPr id="22" name="Group 21">
            <a:extLst>
              <a:ext uri="{FF2B5EF4-FFF2-40B4-BE49-F238E27FC236}">
                <a16:creationId xmlns:a16="http://schemas.microsoft.com/office/drawing/2014/main" id="{4652A23A-4487-7645-BE57-A29F8849C376}"/>
              </a:ext>
            </a:extLst>
          </p:cNvPr>
          <p:cNvGrpSpPr/>
          <p:nvPr userDrawn="1"/>
        </p:nvGrpSpPr>
        <p:grpSpPr>
          <a:xfrm>
            <a:off x="-4880" y="3102913"/>
            <a:ext cx="4955534" cy="4458348"/>
            <a:chOff x="11777" y="652128"/>
            <a:chExt cx="2664210" cy="1540320"/>
          </a:xfrm>
        </p:grpSpPr>
        <p:sp>
          <p:nvSpPr>
            <p:cNvPr id="24" name="Rectangle 23">
              <a:extLst>
                <a:ext uri="{FF2B5EF4-FFF2-40B4-BE49-F238E27FC236}">
                  <a16:creationId xmlns:a16="http://schemas.microsoft.com/office/drawing/2014/main" id="{231B3FB2-7577-1440-AA30-06B5440CE3F1}"/>
                </a:ext>
              </a:extLst>
            </p:cNvPr>
            <p:cNvSpPr/>
            <p:nvPr/>
          </p:nvSpPr>
          <p:spPr>
            <a:xfrm rot="5400000">
              <a:off x="573985" y="90446"/>
              <a:ext cx="1539794" cy="2664210"/>
            </a:xfrm>
            <a:prstGeom prst="rect">
              <a:avLst/>
            </a:prstGeom>
            <a:gradFill>
              <a:gsLst>
                <a:gs pos="0">
                  <a:schemeClr val="bg1">
                    <a:alpha val="0"/>
                  </a:schemeClr>
                </a:gs>
                <a:gs pos="100000">
                  <a:schemeClr val="tx1">
                    <a:alpha val="3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5" name="Rectangle 24">
              <a:extLst>
                <a:ext uri="{FF2B5EF4-FFF2-40B4-BE49-F238E27FC236}">
                  <a16:creationId xmlns:a16="http://schemas.microsoft.com/office/drawing/2014/main" id="{4157BDFD-3EBB-A748-96AF-C82CA03BFD6D}"/>
                </a:ext>
              </a:extLst>
            </p:cNvPr>
            <p:cNvSpPr/>
            <p:nvPr/>
          </p:nvSpPr>
          <p:spPr>
            <a:xfrm rot="5400000">
              <a:off x="573984" y="89921"/>
              <a:ext cx="1539796" cy="2664210"/>
            </a:xfrm>
            <a:prstGeom prst="rect">
              <a:avLst/>
            </a:prstGeom>
            <a:gradFill>
              <a:gsLst>
                <a:gs pos="0">
                  <a:schemeClr val="tx1">
                    <a:alpha val="0"/>
                  </a:schemeClr>
                </a:gs>
                <a:gs pos="100000">
                  <a:schemeClr val="tx1">
                    <a:alpha val="4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sp>
        <p:nvSpPr>
          <p:cNvPr id="23" name="Subtitle 2"/>
          <p:cNvSpPr txBox="1">
            <a:spLocks/>
          </p:cNvSpPr>
          <p:nvPr userDrawn="1"/>
        </p:nvSpPr>
        <p:spPr>
          <a:xfrm>
            <a:off x="720001" y="5432799"/>
            <a:ext cx="3208020" cy="1698695"/>
          </a:xfrm>
          <a:prstGeom prst="rect">
            <a:avLst/>
          </a:prstGeom>
        </p:spPr>
        <p:txBody>
          <a:bodyPr vert="horz" lIns="0" tIns="0" rIns="0" bIns="0" rtlCol="0" anchor="t"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700" kern="1200">
                <a:solidFill>
                  <a:schemeClr val="bg1"/>
                </a:solidFill>
                <a:effectLst/>
                <a:latin typeface="+mn-lt"/>
                <a:ea typeface="+mn-ea"/>
                <a:cs typeface="+mn-cs"/>
              </a:rPr>
              <a:t>This document is issued by InfraRed Capital Partners Limited (“InfraRed”).  InfraRed is authorised and regulated by the Financial Conduct Authority (“FCA”) with firm reference number 195766.  This document is for information and convenient reference, and does not constitute an offer or solicitation for, or advice that you should enter into, the purchase or sale of any security or other investment product or investment agreement, or any other contract agreement or structure whatsoever.  Please refer to the appendices for further important information.</a:t>
            </a:r>
          </a:p>
          <a:p>
            <a:pPr>
              <a:lnSpc>
                <a:spcPct val="100000"/>
              </a:lnSpc>
              <a:spcBef>
                <a:spcPts val="0"/>
              </a:spcBef>
            </a:pPr>
            <a:r>
              <a:rPr lang="en-GB" sz="700" kern="1200">
                <a:solidFill>
                  <a:schemeClr val="bg1"/>
                </a:solidFill>
                <a:effectLst/>
                <a:latin typeface="+mn-lt"/>
                <a:ea typeface="+mn-ea"/>
                <a:cs typeface="+mn-cs"/>
              </a:rPr>
              <a:t> </a:t>
            </a:r>
          </a:p>
          <a:p>
            <a:pPr>
              <a:lnSpc>
                <a:spcPct val="100000"/>
              </a:lnSpc>
              <a:spcBef>
                <a:spcPts val="0"/>
              </a:spcBef>
            </a:pPr>
            <a:r>
              <a:rPr lang="en-GB" sz="700" kern="1200">
                <a:solidFill>
                  <a:schemeClr val="bg1"/>
                </a:solidFill>
                <a:effectLst/>
                <a:latin typeface="+mn-lt"/>
                <a:ea typeface="+mn-ea"/>
                <a:cs typeface="+mn-cs"/>
              </a:rPr>
              <a:t>Private and Confidential</a:t>
            </a: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noProof="0">
              <a:solidFill>
                <a:schemeClr val="bg1"/>
              </a:solidFill>
            </a:endParaRPr>
          </a:p>
          <a:p>
            <a:pPr>
              <a:lnSpc>
                <a:spcPts val="1307"/>
              </a:lnSpc>
              <a:spcBef>
                <a:spcPts val="0"/>
              </a:spcBef>
            </a:pPr>
            <a:r>
              <a:rPr lang="en-GB" sz="700" noProof="0">
                <a:solidFill>
                  <a:schemeClr val="bg1"/>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b="0" i="0">
                <a:solidFill>
                  <a:srgbClr val="901C3B"/>
                </a:solidFill>
                <a:latin typeface="+mj-lt"/>
                <a:cs typeface="Calibri Light" panose="020F0302020204030204" pitchFamily="34" charset="0"/>
              </a:defRPr>
            </a:lvl1pPr>
          </a:lstStyle>
          <a:p>
            <a:r>
              <a:rPr lang="en-US"/>
              <a:t>Click to edit Master title style</a:t>
            </a:r>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i="0">
                <a:solidFill>
                  <a:srgbClr val="867A6F"/>
                </a:solidFill>
                <a:latin typeface="+mj-lt"/>
                <a:cs typeface="Calibri Light" panose="020F0302020204030204" pitchFamily="34" charset="0"/>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a:t>Click to edit Master subtitle style</a:t>
            </a:r>
          </a:p>
        </p:txBody>
      </p:sp>
      <p:sp>
        <p:nvSpPr>
          <p:cNvPr id="14" name="Text Placeholder 2"/>
          <p:cNvSpPr>
            <a:spLocks noGrp="1"/>
          </p:cNvSpPr>
          <p:nvPr>
            <p:ph type="body" sz="quarter" idx="10"/>
          </p:nvPr>
        </p:nvSpPr>
        <p:spPr>
          <a:xfrm>
            <a:off x="720726" y="3893472"/>
            <a:ext cx="3248025" cy="216000"/>
          </a:xfrm>
        </p:spPr>
        <p:txBody>
          <a:bodyPr/>
          <a:lstStyle>
            <a:lvl1pPr marL="0" indent="0">
              <a:buFontTx/>
              <a:buNone/>
              <a:defRPr sz="120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sp>
        <p:nvSpPr>
          <p:cNvPr id="16" name="Text Placeholder 2"/>
          <p:cNvSpPr>
            <a:spLocks noGrp="1"/>
          </p:cNvSpPr>
          <p:nvPr>
            <p:ph type="body" sz="quarter" idx="11"/>
          </p:nvPr>
        </p:nvSpPr>
        <p:spPr>
          <a:xfrm>
            <a:off x="720726" y="4131597"/>
            <a:ext cx="3248025" cy="216000"/>
          </a:xfrm>
        </p:spPr>
        <p:txBody>
          <a:bodyPr/>
          <a:lstStyle>
            <a:lvl1pPr marL="0" indent="0">
              <a:buFontTx/>
              <a:buNone/>
              <a:defRPr sz="1200" b="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17230873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553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6779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930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4"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8" name="Straight Connector 3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069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1237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103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5" name="Slide Number Placeholder 6"/>
          <p:cNvSpPr txBox="1">
            <a:spLocks/>
          </p:cNvSpPr>
          <p:nvPr userDrawn="1"/>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spTree>
    <p:extLst>
      <p:ext uri="{BB962C8B-B14F-4D97-AF65-F5344CB8AC3E}">
        <p14:creationId xmlns:p14="http://schemas.microsoft.com/office/powerpoint/2010/main" val="2055410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30" name="Picture 2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31"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2"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3" name="Straight Connector 32"/>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38386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6127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980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12" name="Picture Holder"/>
          <p:cNvSpPr/>
          <p:nvPr userDrawn="1"/>
        </p:nvSpPr>
        <p:spPr>
          <a:xfrm>
            <a:off x="0" y="3077999"/>
            <a:ext cx="9982200"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57600 h 3657600"/>
              <a:gd name="connsiteX1" fmla="*/ 0 w 8574066"/>
              <a:gd name="connsiteY1" fmla="*/ 0 h 3657600"/>
              <a:gd name="connsiteX2" fmla="*/ 8574066 w 8574066"/>
              <a:gd name="connsiteY2" fmla="*/ 3882 h 3657600"/>
              <a:gd name="connsiteX3" fmla="*/ 6538586 w 8574066"/>
              <a:gd name="connsiteY3" fmla="*/ 3657600 h 3657600"/>
              <a:gd name="connsiteX4" fmla="*/ 0 w 8574066"/>
              <a:gd name="connsiteY4" fmla="*/ 3657600 h 3657600"/>
              <a:gd name="connsiteX0" fmla="*/ 0 w 8574066"/>
              <a:gd name="connsiteY0" fmla="*/ 3655219 h 3655219"/>
              <a:gd name="connsiteX1" fmla="*/ 4762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0 w 8574066"/>
              <a:gd name="connsiteY0" fmla="*/ 3655219 h 3655219"/>
              <a:gd name="connsiteX1" fmla="*/ 2380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2671 w 8571975"/>
              <a:gd name="connsiteY0" fmla="*/ 3652838 h 3655219"/>
              <a:gd name="connsiteX1" fmla="*/ 289 w 8571975"/>
              <a:gd name="connsiteY1" fmla="*/ 0 h 3655219"/>
              <a:gd name="connsiteX2" fmla="*/ 8571975 w 8571975"/>
              <a:gd name="connsiteY2" fmla="*/ 1501 h 3655219"/>
              <a:gd name="connsiteX3" fmla="*/ 6536495 w 8571975"/>
              <a:gd name="connsiteY3" fmla="*/ 3655219 h 3655219"/>
              <a:gd name="connsiteX4" fmla="*/ 2671 w 8571975"/>
              <a:gd name="connsiteY4" fmla="*/ 3652838 h 3655219"/>
              <a:gd name="connsiteX0" fmla="*/ 2671 w 8571975"/>
              <a:gd name="connsiteY0" fmla="*/ 3652838 h 3652838"/>
              <a:gd name="connsiteX1" fmla="*/ 289 w 8571975"/>
              <a:gd name="connsiteY1" fmla="*/ 0 h 3652838"/>
              <a:gd name="connsiteX2" fmla="*/ 8571975 w 8571975"/>
              <a:gd name="connsiteY2" fmla="*/ 1501 h 3652838"/>
              <a:gd name="connsiteX3" fmla="*/ 6531733 w 8571975"/>
              <a:gd name="connsiteY3" fmla="*/ 3650456 h 3652838"/>
              <a:gd name="connsiteX4" fmla="*/ 2671 w 8571975"/>
              <a:gd name="connsiteY4" fmla="*/ 3652838 h 3652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1975" h="3652838">
                <a:moveTo>
                  <a:pt x="2671" y="3652838"/>
                </a:moveTo>
                <a:cubicBezTo>
                  <a:pt x="4258" y="2434432"/>
                  <a:pt x="-1298" y="1218406"/>
                  <a:pt x="289" y="0"/>
                </a:cubicBezTo>
                <a:lnTo>
                  <a:pt x="8571975" y="1501"/>
                </a:lnTo>
                <a:lnTo>
                  <a:pt x="6531733" y="3650456"/>
                </a:lnTo>
                <a:lnTo>
                  <a:pt x="2671" y="3652838"/>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19" name="Overlay"/>
          <p:cNvSpPr/>
          <p:nvPr userDrawn="1"/>
        </p:nvSpPr>
        <p:spPr>
          <a:xfrm>
            <a:off x="1" y="3077999"/>
            <a:ext cx="6365888"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63950 h 3663950"/>
              <a:gd name="connsiteX1" fmla="*/ 3136900 w 8574066"/>
              <a:gd name="connsiteY1" fmla="*/ 0 h 3663950"/>
              <a:gd name="connsiteX2" fmla="*/ 8574066 w 8574066"/>
              <a:gd name="connsiteY2" fmla="*/ 12613 h 3663950"/>
              <a:gd name="connsiteX3" fmla="*/ 6538586 w 8574066"/>
              <a:gd name="connsiteY3" fmla="*/ 3663950 h 3663950"/>
              <a:gd name="connsiteX4" fmla="*/ 0 w 8574066"/>
              <a:gd name="connsiteY4" fmla="*/ 3663950 h 3663950"/>
              <a:gd name="connsiteX0" fmla="*/ 0 w 8574066"/>
              <a:gd name="connsiteY0" fmla="*/ 3651337 h 3651337"/>
              <a:gd name="connsiteX1" fmla="*/ 3136900 w 8574066"/>
              <a:gd name="connsiteY1" fmla="*/ 6437 h 3651337"/>
              <a:gd name="connsiteX2" fmla="*/ 8574066 w 8574066"/>
              <a:gd name="connsiteY2" fmla="*/ 0 h 3651337"/>
              <a:gd name="connsiteX3" fmla="*/ 6538586 w 8574066"/>
              <a:gd name="connsiteY3" fmla="*/ 3651337 h 3651337"/>
              <a:gd name="connsiteX4" fmla="*/ 0 w 8574066"/>
              <a:gd name="connsiteY4" fmla="*/ 3651337 h 3651337"/>
              <a:gd name="connsiteX0" fmla="*/ 0 w 5443516"/>
              <a:gd name="connsiteY0" fmla="*/ 3644987 h 3651337"/>
              <a:gd name="connsiteX1" fmla="*/ 6350 w 5443516"/>
              <a:gd name="connsiteY1" fmla="*/ 6437 h 3651337"/>
              <a:gd name="connsiteX2" fmla="*/ 5443516 w 5443516"/>
              <a:gd name="connsiteY2" fmla="*/ 0 h 3651337"/>
              <a:gd name="connsiteX3" fmla="*/ 3408036 w 5443516"/>
              <a:gd name="connsiteY3" fmla="*/ 3651337 h 3651337"/>
              <a:gd name="connsiteX4" fmla="*/ 0 w 5443516"/>
              <a:gd name="connsiteY4" fmla="*/ 3644987 h 3651337"/>
              <a:gd name="connsiteX0" fmla="*/ 6461 w 5449977"/>
              <a:gd name="connsiteY0" fmla="*/ 3644987 h 3651337"/>
              <a:gd name="connsiteX1" fmla="*/ 285 w 5449977"/>
              <a:gd name="connsiteY1" fmla="*/ 174 h 3651337"/>
              <a:gd name="connsiteX2" fmla="*/ 5449977 w 5449977"/>
              <a:gd name="connsiteY2" fmla="*/ 0 h 3651337"/>
              <a:gd name="connsiteX3" fmla="*/ 3414497 w 5449977"/>
              <a:gd name="connsiteY3" fmla="*/ 3651337 h 3651337"/>
              <a:gd name="connsiteX4" fmla="*/ 6461 w 5449977"/>
              <a:gd name="connsiteY4" fmla="*/ 3644987 h 3651337"/>
              <a:gd name="connsiteX0" fmla="*/ 0 w 5443516"/>
              <a:gd name="connsiteY0" fmla="*/ 3647194 h 3653544"/>
              <a:gd name="connsiteX1" fmla="*/ 8112 w 5443516"/>
              <a:gd name="connsiteY1" fmla="*/ 0 h 3653544"/>
              <a:gd name="connsiteX2" fmla="*/ 5443516 w 5443516"/>
              <a:gd name="connsiteY2" fmla="*/ 2207 h 3653544"/>
              <a:gd name="connsiteX3" fmla="*/ 3408036 w 5443516"/>
              <a:gd name="connsiteY3" fmla="*/ 3653544 h 3653544"/>
              <a:gd name="connsiteX4" fmla="*/ 0 w 5443516"/>
              <a:gd name="connsiteY4" fmla="*/ 3647194 h 3653544"/>
              <a:gd name="connsiteX0" fmla="*/ 0 w 5450659"/>
              <a:gd name="connsiteY0" fmla="*/ 3649750 h 3656100"/>
              <a:gd name="connsiteX1" fmla="*/ 8112 w 5450659"/>
              <a:gd name="connsiteY1" fmla="*/ 2556 h 3656100"/>
              <a:gd name="connsiteX2" fmla="*/ 5450659 w 5450659"/>
              <a:gd name="connsiteY2" fmla="*/ 0 h 3656100"/>
              <a:gd name="connsiteX3" fmla="*/ 3408036 w 5450659"/>
              <a:gd name="connsiteY3" fmla="*/ 3656100 h 3656100"/>
              <a:gd name="connsiteX4" fmla="*/ 0 w 5450659"/>
              <a:gd name="connsiteY4" fmla="*/ 3649750 h 3656100"/>
              <a:gd name="connsiteX0" fmla="*/ 0 w 5443515"/>
              <a:gd name="connsiteY0" fmla="*/ 3649750 h 3656100"/>
              <a:gd name="connsiteX1" fmla="*/ 968 w 5443515"/>
              <a:gd name="connsiteY1" fmla="*/ 2556 h 3656100"/>
              <a:gd name="connsiteX2" fmla="*/ 5443515 w 5443515"/>
              <a:gd name="connsiteY2" fmla="*/ 0 h 3656100"/>
              <a:gd name="connsiteX3" fmla="*/ 3400892 w 5443515"/>
              <a:gd name="connsiteY3" fmla="*/ 3656100 h 3656100"/>
              <a:gd name="connsiteX4" fmla="*/ 0 w 5443515"/>
              <a:gd name="connsiteY4" fmla="*/ 3649750 h 3656100"/>
              <a:gd name="connsiteX0" fmla="*/ 0 w 5443515"/>
              <a:gd name="connsiteY0" fmla="*/ 3649750 h 3653719"/>
              <a:gd name="connsiteX1" fmla="*/ 968 w 5443515"/>
              <a:gd name="connsiteY1" fmla="*/ 2556 h 3653719"/>
              <a:gd name="connsiteX2" fmla="*/ 5443515 w 5443515"/>
              <a:gd name="connsiteY2" fmla="*/ 0 h 3653719"/>
              <a:gd name="connsiteX3" fmla="*/ 3393748 w 5443515"/>
              <a:gd name="connsiteY3" fmla="*/ 3653719 h 3653719"/>
              <a:gd name="connsiteX4" fmla="*/ 0 w 5443515"/>
              <a:gd name="connsiteY4" fmla="*/ 3649750 h 3653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3515" h="3653719">
                <a:moveTo>
                  <a:pt x="0" y="3649750"/>
                </a:moveTo>
                <a:cubicBezTo>
                  <a:pt x="2117" y="2436900"/>
                  <a:pt x="-1149" y="1215406"/>
                  <a:pt x="968" y="2556"/>
                </a:cubicBezTo>
                <a:lnTo>
                  <a:pt x="5443515" y="0"/>
                </a:lnTo>
                <a:lnTo>
                  <a:pt x="3393748" y="3653719"/>
                </a:lnTo>
                <a:lnTo>
                  <a:pt x="0" y="3649750"/>
                </a:lnTo>
                <a:close/>
              </a:path>
            </a:pathLst>
          </a:cu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23" name="Subtitle 2"/>
          <p:cNvSpPr txBox="1">
            <a:spLocks/>
          </p:cNvSpPr>
          <p:nvPr/>
        </p:nvSpPr>
        <p:spPr>
          <a:xfrm>
            <a:off x="720001" y="5213475"/>
            <a:ext cx="3208020" cy="1698695"/>
          </a:xfrm>
          <a:prstGeom prst="rect">
            <a:avLst/>
          </a:prstGeom>
        </p:spPr>
        <p:txBody>
          <a:bodyPr vert="horz" lIns="0" tIns="0" rIns="0" bIns="0" rtlCol="0" anchor="b"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800" kern="1200">
                <a:solidFill>
                  <a:schemeClr val="bg1"/>
                </a:solidFill>
                <a:effectLst/>
                <a:latin typeface="+mn-lt"/>
                <a:ea typeface="+mn-ea"/>
                <a:cs typeface="+mn-cs"/>
              </a:rPr>
              <a:t>This document is issued by InfraRed Capital Partners Limited (“InfraRed”). InfraRed is authorised and regulated by the Financial Conduct Authority (“FCA”). This document is for information and convenient reference and does not constitute an offer or solicitation for, or advice that you should enter into, the purchase or sale of any security or other investment product or investment agreement, or any other contact, agreement or structure whatsoever. Refer to the appendices for further important information. </a:t>
            </a:r>
          </a:p>
          <a:p>
            <a:pPr>
              <a:lnSpc>
                <a:spcPct val="100000"/>
              </a:lnSpc>
              <a:spcBef>
                <a:spcPts val="0"/>
              </a:spcBef>
            </a:pPr>
            <a:r>
              <a:rPr lang="en-GB" sz="800" kern="1200">
                <a:solidFill>
                  <a:schemeClr val="bg1"/>
                </a:solidFill>
                <a:effectLst/>
                <a:latin typeface="+mn-lt"/>
                <a:ea typeface="+mn-ea"/>
                <a:cs typeface="+mn-cs"/>
              </a:rPr>
              <a:t> </a:t>
            </a:r>
          </a:p>
          <a:p>
            <a:pPr>
              <a:lnSpc>
                <a:spcPct val="100000"/>
              </a:lnSpc>
              <a:spcBef>
                <a:spcPts val="0"/>
              </a:spcBef>
            </a:pPr>
            <a:r>
              <a:rPr lang="en-GB" sz="800" kern="1200">
                <a:solidFill>
                  <a:schemeClr val="bg1"/>
                </a:solidFill>
                <a:effectLst/>
                <a:latin typeface="+mn-lt"/>
                <a:ea typeface="+mn-ea"/>
                <a:cs typeface="+mn-cs"/>
              </a:rPr>
              <a:t>Private and Confidential</a:t>
            </a: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noProof="0">
              <a:solidFill>
                <a:schemeClr val="bg1"/>
              </a:solidFill>
            </a:endParaRPr>
          </a:p>
          <a:p>
            <a:pPr>
              <a:lnSpc>
                <a:spcPts val="1307"/>
              </a:lnSpc>
              <a:spcBef>
                <a:spcPts val="0"/>
              </a:spcBef>
            </a:pPr>
            <a:r>
              <a:rPr lang="en-GB" sz="900" noProof="0">
                <a:solidFill>
                  <a:srgbClr val="FFFFFF"/>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a:solidFill>
                  <a:srgbClr val="901C3B"/>
                </a:solidFill>
              </a:defRPr>
            </a:lvl1pPr>
          </a:lstStyle>
          <a:p>
            <a:r>
              <a:rPr lang="en-US" noProof="0"/>
              <a:t>Click to edit Master title style</a:t>
            </a:r>
            <a:endParaRPr lang="en-GB" noProof="0"/>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a:solidFill>
                  <a:srgbClr val="867A6F"/>
                </a:solidFill>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noProof="0"/>
              <a:t>Click to edit Master subtitle style</a:t>
            </a:r>
            <a:endParaRPr lang="en-GB" noProof="0"/>
          </a:p>
        </p:txBody>
      </p:sp>
      <p:sp>
        <p:nvSpPr>
          <p:cNvPr id="14" name="Text Placeholder 2"/>
          <p:cNvSpPr>
            <a:spLocks noGrp="1"/>
          </p:cNvSpPr>
          <p:nvPr>
            <p:ph type="body" sz="quarter" idx="10" hasCustomPrompt="1"/>
          </p:nvPr>
        </p:nvSpPr>
        <p:spPr>
          <a:xfrm>
            <a:off x="720726" y="3371851"/>
            <a:ext cx="3248025" cy="216000"/>
          </a:xfrm>
        </p:spPr>
        <p:txBody>
          <a:bodyPr/>
          <a:lstStyle>
            <a:lvl1pPr marL="0" indent="0">
              <a:buFontTx/>
              <a:buNone/>
              <a:defRPr sz="120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Date goes here</a:t>
            </a:r>
          </a:p>
        </p:txBody>
      </p:sp>
      <p:sp>
        <p:nvSpPr>
          <p:cNvPr id="16" name="Text Placeholder 2"/>
          <p:cNvSpPr>
            <a:spLocks noGrp="1"/>
          </p:cNvSpPr>
          <p:nvPr>
            <p:ph type="body" sz="quarter" idx="11" hasCustomPrompt="1"/>
          </p:nvPr>
        </p:nvSpPr>
        <p:spPr>
          <a:xfrm>
            <a:off x="720726" y="3609976"/>
            <a:ext cx="3248025" cy="216000"/>
          </a:xfrm>
        </p:spPr>
        <p:txBody>
          <a:bodyPr/>
          <a:lstStyle>
            <a:lvl1pPr marL="0" indent="0">
              <a:buFontTx/>
              <a:buNone/>
              <a:defRPr sz="1200" b="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For discussion purposes only</a:t>
            </a: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6189553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069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1816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0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9863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6483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12863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3018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2496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9432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67088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08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1">
    <p:spTree>
      <p:nvGrpSpPr>
        <p:cNvPr id="1" name=""/>
        <p:cNvGrpSpPr/>
        <p:nvPr/>
      </p:nvGrpSpPr>
      <p:grpSpPr>
        <a:xfrm>
          <a:off x="0" y="0"/>
          <a:ext cx="0" cy="0"/>
          <a:chOff x="0" y="0"/>
          <a:chExt cx="0" cy="0"/>
        </a:xfrm>
      </p:grpSpPr>
      <p:pic>
        <p:nvPicPr>
          <p:cNvPr id="9" name="Picture 8" descr="A group of wind turbines in the water&#10;&#10;Description automatically generated with medium confidence">
            <a:extLst>
              <a:ext uri="{FF2B5EF4-FFF2-40B4-BE49-F238E27FC236}">
                <a16:creationId xmlns:a16="http://schemas.microsoft.com/office/drawing/2014/main" id="{417C70B7-7D3C-47C8-0B6C-09414B26C482}"/>
              </a:ext>
            </a:extLst>
          </p:cNvPr>
          <p:cNvPicPr>
            <a:picLocks/>
          </p:cNvPicPr>
          <p:nvPr userDrawn="1"/>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2535580" y="3"/>
            <a:ext cx="8183764" cy="7561263"/>
          </a:xfrm>
          <a:prstGeom prst="rect">
            <a:avLst/>
          </a:prstGeom>
        </p:spPr>
      </p:pic>
      <p:sp>
        <p:nvSpPr>
          <p:cNvPr id="8" name="Freeform 11">
            <a:extLst>
              <a:ext uri="{FF2B5EF4-FFF2-40B4-BE49-F238E27FC236}">
                <a16:creationId xmlns:a16="http://schemas.microsoft.com/office/drawing/2014/main" id="{8250AD33-D50F-A3B0-EC2E-57300FCC5C30}"/>
              </a:ext>
            </a:extLst>
          </p:cNvPr>
          <p:cNvSpPr/>
          <p:nvPr userDrawn="1"/>
        </p:nvSpPr>
        <p:spPr>
          <a:xfrm>
            <a:off x="1342301" y="-87245"/>
            <a:ext cx="6373846" cy="7649807"/>
          </a:xfrm>
          <a:custGeom>
            <a:avLst/>
            <a:gdLst>
              <a:gd name="connsiteX0" fmla="*/ 0 w 7982465"/>
              <a:gd name="connsiteY0" fmla="*/ 0 h 7578811"/>
              <a:gd name="connsiteX1" fmla="*/ 8238 w 7982465"/>
              <a:gd name="connsiteY1" fmla="*/ 7578811 h 7578811"/>
              <a:gd name="connsiteX2" fmla="*/ 4061254 w 7982465"/>
              <a:gd name="connsiteY2" fmla="*/ 7578811 h 7578811"/>
              <a:gd name="connsiteX3" fmla="*/ 7982465 w 7982465"/>
              <a:gd name="connsiteY3" fmla="*/ 8238 h 7578811"/>
              <a:gd name="connsiteX4" fmla="*/ 0 w 7982465"/>
              <a:gd name="connsiteY4" fmla="*/ 0 h 7578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2465" h="7578811">
                <a:moveTo>
                  <a:pt x="0" y="0"/>
                </a:moveTo>
                <a:lnTo>
                  <a:pt x="8238" y="7578811"/>
                </a:lnTo>
                <a:lnTo>
                  <a:pt x="4061254" y="7578811"/>
                </a:lnTo>
                <a:lnTo>
                  <a:pt x="7982465" y="8238"/>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2" name="Title 1">
            <a:extLst>
              <a:ext uri="{FF2B5EF4-FFF2-40B4-BE49-F238E27FC236}">
                <a16:creationId xmlns:a16="http://schemas.microsoft.com/office/drawing/2014/main" id="{3E83DC0A-D6EB-3357-A123-8B4D9080F0BF}"/>
              </a:ext>
            </a:extLst>
          </p:cNvPr>
          <p:cNvSpPr>
            <a:spLocks noGrp="1"/>
          </p:cNvSpPr>
          <p:nvPr>
            <p:ph type="title" hasCustomPrompt="1"/>
          </p:nvPr>
        </p:nvSpPr>
        <p:spPr>
          <a:xfrm>
            <a:off x="468069" y="1885068"/>
            <a:ext cx="4500668" cy="3145275"/>
          </a:xfrm>
        </p:spPr>
        <p:txBody>
          <a:bodyPr anchor="ctr"/>
          <a:lstStyle>
            <a:lvl1pPr algn="ctr">
              <a:defRPr sz="3200" b="1"/>
            </a:lvl1pPr>
          </a:lstStyle>
          <a:p>
            <a:r>
              <a:rPr lang="en-US"/>
              <a:t>Click to add section title</a:t>
            </a:r>
            <a:endParaRPr lang="en-GB"/>
          </a:p>
        </p:txBody>
      </p:sp>
      <p:sp>
        <p:nvSpPr>
          <p:cNvPr id="3" name="Text Placeholder 2">
            <a:extLst>
              <a:ext uri="{FF2B5EF4-FFF2-40B4-BE49-F238E27FC236}">
                <a16:creationId xmlns:a16="http://schemas.microsoft.com/office/drawing/2014/main" id="{3FB6E168-4DB4-136E-F1F2-7DBA805FA437}"/>
              </a:ext>
            </a:extLst>
          </p:cNvPr>
          <p:cNvSpPr>
            <a:spLocks noGrp="1"/>
          </p:cNvSpPr>
          <p:nvPr>
            <p:ph type="body" idx="1" hasCustomPrompt="1"/>
          </p:nvPr>
        </p:nvSpPr>
        <p:spPr>
          <a:xfrm>
            <a:off x="468069" y="5039312"/>
            <a:ext cx="4500668" cy="1654025"/>
          </a:xfrm>
        </p:spPr>
        <p:txBody>
          <a:bodyPr/>
          <a:lstStyle>
            <a:lvl1pPr marL="0" indent="0" algn="ctr">
              <a:buNone/>
              <a:defRPr sz="2000">
                <a:solidFill>
                  <a:schemeClr val="bg2"/>
                </a:solidFill>
              </a:defRPr>
            </a:lvl1pPr>
            <a:lvl2pPr marL="401004" indent="0">
              <a:buNone/>
              <a:defRPr sz="1754">
                <a:solidFill>
                  <a:schemeClr val="tx1">
                    <a:tint val="75000"/>
                  </a:schemeClr>
                </a:solidFill>
              </a:defRPr>
            </a:lvl2pPr>
            <a:lvl3pPr marL="802009" indent="0">
              <a:buNone/>
              <a:defRPr sz="1579">
                <a:solidFill>
                  <a:schemeClr val="tx1">
                    <a:tint val="75000"/>
                  </a:schemeClr>
                </a:solidFill>
              </a:defRPr>
            </a:lvl3pPr>
            <a:lvl4pPr marL="1203013" indent="0">
              <a:buNone/>
              <a:defRPr sz="1403">
                <a:solidFill>
                  <a:schemeClr val="tx1">
                    <a:tint val="75000"/>
                  </a:schemeClr>
                </a:solidFill>
              </a:defRPr>
            </a:lvl4pPr>
            <a:lvl5pPr marL="1604018" indent="0">
              <a:buNone/>
              <a:defRPr sz="1403">
                <a:solidFill>
                  <a:schemeClr val="tx1">
                    <a:tint val="75000"/>
                  </a:schemeClr>
                </a:solidFill>
              </a:defRPr>
            </a:lvl5pPr>
            <a:lvl6pPr marL="2005022" indent="0">
              <a:buNone/>
              <a:defRPr sz="1403">
                <a:solidFill>
                  <a:schemeClr val="tx1">
                    <a:tint val="75000"/>
                  </a:schemeClr>
                </a:solidFill>
              </a:defRPr>
            </a:lvl6pPr>
            <a:lvl7pPr marL="2406027" indent="0">
              <a:buNone/>
              <a:defRPr sz="1403">
                <a:solidFill>
                  <a:schemeClr val="tx1">
                    <a:tint val="75000"/>
                  </a:schemeClr>
                </a:solidFill>
              </a:defRPr>
            </a:lvl7pPr>
            <a:lvl8pPr marL="2807032" indent="0">
              <a:buNone/>
              <a:defRPr sz="1403">
                <a:solidFill>
                  <a:schemeClr val="tx1">
                    <a:tint val="75000"/>
                  </a:schemeClr>
                </a:solidFill>
              </a:defRPr>
            </a:lvl8pPr>
            <a:lvl9pPr marL="3208036" indent="0">
              <a:buNone/>
              <a:defRPr sz="1403">
                <a:solidFill>
                  <a:schemeClr val="tx1">
                    <a:tint val="75000"/>
                  </a:schemeClr>
                </a:solidFill>
              </a:defRPr>
            </a:lvl9pPr>
          </a:lstStyle>
          <a:p>
            <a:pPr lvl="0"/>
            <a:r>
              <a:rPr lang="en-US"/>
              <a:t>Click to add section subtitle</a:t>
            </a:r>
          </a:p>
        </p:txBody>
      </p:sp>
    </p:spTree>
    <p:extLst>
      <p:ext uri="{BB962C8B-B14F-4D97-AF65-F5344CB8AC3E}">
        <p14:creationId xmlns:p14="http://schemas.microsoft.com/office/powerpoint/2010/main" val="13822438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9761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0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271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0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504303"/>
            <a:ext cx="9252000" cy="324000"/>
          </a:xfrm>
        </p:spPr>
        <p:txBody>
          <a:bodyPr/>
          <a:lstStyle>
            <a:lvl1pPr>
              <a:defRPr>
                <a:solidFill>
                  <a:srgbClr val="901C3B"/>
                </a:solidFill>
              </a:defRPr>
            </a:lvl1pPr>
          </a:lstStyle>
          <a:p>
            <a:r>
              <a:rPr lang="en-US"/>
              <a:t>Click to edit Master title style</a:t>
            </a:r>
            <a:endParaRPr lang="en-GB"/>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quarter" idx="16"/>
          </p:nvPr>
        </p:nvSpPr>
        <p:spPr>
          <a:xfrm>
            <a:off x="720725" y="1224000"/>
            <a:ext cx="9251268" cy="54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smtClean="0">
                <a:solidFill>
                  <a:srgbClr val="867A6F"/>
                </a:solidFill>
              </a:rPr>
              <a:pPr algn="r"/>
              <a:t>‹#›</a:t>
            </a:fld>
            <a:endParaRPr lang="en-GB" sz="80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6017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24194536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1504" y="2419604"/>
            <a:ext cx="4678363" cy="4436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13534" y="2419604"/>
            <a:ext cx="4678363" cy="4436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96082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60000" y="1944002"/>
            <a:ext cx="4086700" cy="612495"/>
          </a:xfrm>
        </p:spPr>
        <p:txBody>
          <a:bodyPr/>
          <a:lstStyle>
            <a:lvl1pPr>
              <a:lnSpc>
                <a:spcPts val="2500"/>
              </a:lnSpc>
              <a:defRPr sz="2500" baseline="0">
                <a:solidFill>
                  <a:srgbClr val="901C3B"/>
                </a:solidFill>
              </a:defRPr>
            </a:lvl1pPr>
          </a:lstStyle>
          <a:p>
            <a:r>
              <a:rPr lang="en-GB" noProof="0"/>
              <a:t>Click to edit Section #</a:t>
            </a:r>
          </a:p>
        </p:txBody>
      </p:sp>
      <p:sp>
        <p:nvSpPr>
          <p:cNvPr id="3" name="Subtitle 2"/>
          <p:cNvSpPr>
            <a:spLocks noGrp="1"/>
          </p:cNvSpPr>
          <p:nvPr>
            <p:ph type="subTitle" idx="1" hasCustomPrompt="1"/>
          </p:nvPr>
        </p:nvSpPr>
        <p:spPr>
          <a:xfrm>
            <a:off x="1260000" y="2556002"/>
            <a:ext cx="4086700" cy="1225425"/>
          </a:xfrm>
        </p:spPr>
        <p:txBody>
          <a:bodyPr/>
          <a:lstStyle>
            <a:lvl1pPr marL="0" indent="0" algn="l">
              <a:lnSpc>
                <a:spcPts val="2100"/>
              </a:lnSpc>
              <a:spcBef>
                <a:spcPts val="0"/>
              </a:spcBef>
              <a:spcAft>
                <a:spcPts val="600"/>
              </a:spcAft>
              <a:buNone/>
              <a:defRPr sz="1900" b="0">
                <a:solidFill>
                  <a:srgbClr val="867A6F"/>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en-GB" noProof="0"/>
              <a:t>Click to edit Section title</a:t>
            </a:r>
          </a:p>
        </p:txBody>
      </p:sp>
      <p:sp>
        <p:nvSpPr>
          <p:cNvPr id="9" name="Rectangle 8"/>
          <p:cNvSpPr/>
          <p:nvPr/>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
        <p:nvSpPr>
          <p:cNvPr id="5" name="Rectangle 8"/>
          <p:cNvSpPr/>
          <p:nvPr userDrawn="1"/>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Tree>
    <p:extLst>
      <p:ext uri="{BB962C8B-B14F-4D97-AF65-F5344CB8AC3E}">
        <p14:creationId xmlns:p14="http://schemas.microsoft.com/office/powerpoint/2010/main" val="1754373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lvl1pPr>
              <a:defRPr>
                <a:solidFill>
                  <a:srgbClr val="901C3B"/>
                </a:solidFill>
              </a:defRPr>
            </a:lvl1p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0749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2085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169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849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96427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001" y="252000"/>
            <a:ext cx="9252000" cy="612000"/>
          </a:xfrm>
          <a:prstGeom prst="rect">
            <a:avLst/>
          </a:prstGeom>
        </p:spPr>
        <p:txBody>
          <a:bodyPr vert="horz" lIns="0" tIns="0" rIns="0" bIns="0" rtlCol="0" anchor="t" anchorCtr="0">
            <a:noAutofit/>
          </a:bodyPr>
          <a:lstStyle/>
          <a:p>
            <a:r>
              <a:rPr lang="en-US" noProof="0"/>
              <a:t>Click to edit Master title style</a:t>
            </a:r>
            <a:endParaRPr lang="en-GB" noProof="0"/>
          </a:p>
        </p:txBody>
      </p:sp>
      <p:sp>
        <p:nvSpPr>
          <p:cNvPr id="3" name="Text Placeholder 2"/>
          <p:cNvSpPr>
            <a:spLocks noGrp="1"/>
          </p:cNvSpPr>
          <p:nvPr>
            <p:ph type="body" idx="1"/>
          </p:nvPr>
        </p:nvSpPr>
        <p:spPr>
          <a:xfrm>
            <a:off x="720001" y="1260000"/>
            <a:ext cx="9252000" cy="5292000"/>
          </a:xfrm>
          <a:prstGeom prst="rect">
            <a:avLst/>
          </a:prstGeom>
        </p:spPr>
        <p:txBody>
          <a:bodyPr vert="horz" lIns="0" tIns="0" rIns="0" bIns="0" rtlCol="0">
            <a:noAutofit/>
          </a:bodyPr>
          <a:lstStyle/>
          <a:p>
            <a:pPr lvl="0"/>
            <a:r>
              <a:rPr lang="en-GB" noProof="0"/>
              <a:t>Style 1</a:t>
            </a:r>
          </a:p>
          <a:p>
            <a:pPr lvl="1"/>
            <a:r>
              <a:rPr lang="en-GB" noProof="0"/>
              <a:t>Style 2 </a:t>
            </a:r>
          </a:p>
          <a:p>
            <a:pPr lvl="2"/>
            <a:r>
              <a:rPr lang="en-GB" noProof="0"/>
              <a:t>Style 3</a:t>
            </a:r>
          </a:p>
          <a:p>
            <a:pPr lvl="3"/>
            <a:r>
              <a:rPr lang="en-GB" noProof="0"/>
              <a:t>Style 4</a:t>
            </a:r>
          </a:p>
          <a:p>
            <a:pPr lvl="4"/>
            <a:r>
              <a:rPr lang="en-GB" noProof="0"/>
              <a:t>Style 5 </a:t>
            </a:r>
          </a:p>
          <a:p>
            <a:pPr lvl="5"/>
            <a:r>
              <a:rPr lang="en-GB" sz="1200" noProof="0"/>
              <a:t>Bullet 2</a:t>
            </a:r>
          </a:p>
          <a:p>
            <a:pPr lvl="6"/>
            <a:r>
              <a:rPr lang="en-GB" noProof="0"/>
              <a:t>Bullet 3</a:t>
            </a:r>
          </a:p>
        </p:txBody>
      </p:sp>
      <p:sp>
        <p:nvSpPr>
          <p:cNvPr id="5" name="Footer Placeholder 4"/>
          <p:cNvSpPr>
            <a:spLocks noGrp="1"/>
          </p:cNvSpPr>
          <p:nvPr>
            <p:ph type="ftr" sz="quarter" idx="3"/>
          </p:nvPr>
        </p:nvSpPr>
        <p:spPr>
          <a:xfrm>
            <a:off x="720000" y="7020000"/>
            <a:ext cx="648000" cy="180000"/>
          </a:xfrm>
          <a:prstGeom prst="rect">
            <a:avLst/>
          </a:prstGeom>
        </p:spPr>
        <p:txBody>
          <a:bodyPr vert="horz" lIns="0" tIns="0" rIns="0" bIns="0" rtlCol="0" anchor="ctr"/>
          <a:lstStyle>
            <a:lvl1pPr algn="l">
              <a:lnSpc>
                <a:spcPts val="1200"/>
              </a:lnSpc>
              <a:defRPr sz="1000" b="1">
                <a:solidFill>
                  <a:srgbClr val="901C3B"/>
                </a:solidFill>
              </a:defRPr>
            </a:lvl1pPr>
          </a:lstStyle>
          <a:p>
            <a:r>
              <a:rPr lang="en-GB" noProof="0"/>
              <a:t>ircp.com</a:t>
            </a:r>
          </a:p>
        </p:txBody>
      </p:sp>
      <p:sp>
        <p:nvSpPr>
          <p:cNvPr id="6" name="Slide Number Placeholder 5"/>
          <p:cNvSpPr>
            <a:spLocks noGrp="1"/>
          </p:cNvSpPr>
          <p:nvPr>
            <p:ph type="sldNum" sz="quarter" idx="4"/>
          </p:nvPr>
        </p:nvSpPr>
        <p:spPr>
          <a:xfrm>
            <a:off x="1558800" y="7020000"/>
            <a:ext cx="360000" cy="180000"/>
          </a:xfrm>
          <a:prstGeom prst="rect">
            <a:avLst/>
          </a:prstGeom>
        </p:spPr>
        <p:txBody>
          <a:bodyPr vert="horz" lIns="0" tIns="0" rIns="0" bIns="0" rtlCol="0" anchor="ctr"/>
          <a:lstStyle>
            <a:lvl1pPr algn="l">
              <a:lnSpc>
                <a:spcPts val="1000"/>
              </a:lnSpc>
              <a:defRPr sz="800">
                <a:solidFill>
                  <a:srgbClr val="867A6F"/>
                </a:solidFill>
              </a:defRPr>
            </a:lvl1p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868434428"/>
      </p:ext>
    </p:extLst>
  </p:cSld>
  <p:clrMap bg1="lt1" tx1="dk1" bg2="lt2" tx2="dk2" accent1="accent1" accent2="accent2" accent3="accent3" accent4="accent4" accent5="accent5" accent6="accent6" hlink="hlink" folHlink="folHlink"/>
  <p:sldLayoutIdLst>
    <p:sldLayoutId id="2147483868" r:id="rId1"/>
    <p:sldLayoutId id="2147483835" r:id="rId2"/>
    <p:sldLayoutId id="214748386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 id="2147483854" r:id="rId18"/>
    <p:sldLayoutId id="2147483855" r:id="rId19"/>
    <p:sldLayoutId id="2147483856" r:id="rId20"/>
    <p:sldLayoutId id="2147483857" r:id="rId21"/>
    <p:sldLayoutId id="2147483858" r:id="rId22"/>
    <p:sldLayoutId id="2147483859" r:id="rId23"/>
    <p:sldLayoutId id="2147483860" r:id="rId24"/>
    <p:sldLayoutId id="2147483861" r:id="rId25"/>
    <p:sldLayoutId id="2147483862" r:id="rId26"/>
    <p:sldLayoutId id="2147483863" r:id="rId27"/>
    <p:sldLayoutId id="2147483864" r:id="rId28"/>
    <p:sldLayoutId id="2147483865" r:id="rId29"/>
    <p:sldLayoutId id="2147483866" r:id="rId30"/>
    <p:sldLayoutId id="2147483867" r:id="rId31"/>
    <p:sldLayoutId id="2147483870" r:id="rId32"/>
    <p:sldLayoutId id="2147483871" r:id="rId33"/>
    <p:sldLayoutId id="2147483872" r:id="rId34"/>
  </p:sldLayoutIdLst>
  <p:hf hdr="0" dt="0"/>
  <p:txStyles>
    <p:titleStyle>
      <a:lvl1pPr algn="l" defTabSz="1043056" rtl="0" eaLnBrk="1" latinLnBrk="0" hangingPunct="1">
        <a:lnSpc>
          <a:spcPts val="2400"/>
        </a:lnSpc>
        <a:spcBef>
          <a:spcPct val="0"/>
        </a:spcBef>
        <a:buNone/>
        <a:defRPr sz="2000" kern="1200">
          <a:solidFill>
            <a:srgbClr val="901C3B"/>
          </a:solidFill>
          <a:latin typeface="+mj-lt"/>
          <a:ea typeface="+mj-ea"/>
          <a:cs typeface="+mj-cs"/>
        </a:defRPr>
      </a:lvl1pPr>
    </p:titleStyle>
    <p:bodyStyle>
      <a:lvl1pPr marL="285750" indent="-285750" algn="just" defTabSz="1043056" rtl="0" eaLnBrk="1" latinLnBrk="0" hangingPunct="1">
        <a:lnSpc>
          <a:spcPct val="120000"/>
        </a:lnSpc>
        <a:spcBef>
          <a:spcPts val="600"/>
        </a:spcBef>
        <a:spcAft>
          <a:spcPts val="600"/>
        </a:spcAft>
        <a:buClr>
          <a:srgbClr val="901C3B"/>
        </a:buClr>
        <a:buFont typeface="Wingdings" panose="05000000000000000000" pitchFamily="2" charset="2"/>
        <a:buChar char="§"/>
        <a:defRPr sz="1400" b="0" kern="1200">
          <a:solidFill>
            <a:srgbClr val="000000"/>
          </a:solidFill>
          <a:latin typeface="+mn-lt"/>
          <a:ea typeface="+mn-ea"/>
          <a:cs typeface="+mn-cs"/>
        </a:defRPr>
      </a:lvl1pPr>
      <a:lvl2pPr marL="542925" indent="-180975"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200" b="0" kern="1200">
          <a:solidFill>
            <a:srgbClr val="000000"/>
          </a:solidFill>
          <a:latin typeface="+mn-lt"/>
          <a:ea typeface="+mn-ea"/>
          <a:cs typeface="+mn-cs"/>
        </a:defRPr>
      </a:lvl2pPr>
      <a:lvl3pPr marL="714375" indent="-171450"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000" b="0" kern="1200">
          <a:solidFill>
            <a:srgbClr val="000000"/>
          </a:solidFill>
          <a:latin typeface="+mn-lt"/>
          <a:ea typeface="+mn-ea"/>
          <a:cs typeface="+mn-cs"/>
        </a:defRPr>
      </a:lvl3pPr>
      <a:lvl4pPr marL="0" indent="0" algn="just" defTabSz="1043056" rtl="0" eaLnBrk="1" latinLnBrk="0" hangingPunct="1">
        <a:lnSpc>
          <a:spcPct val="120000"/>
        </a:lnSpc>
        <a:spcBef>
          <a:spcPts val="600"/>
        </a:spcBef>
        <a:spcAft>
          <a:spcPts val="600"/>
        </a:spcAft>
        <a:buFontTx/>
        <a:buNone/>
        <a:defRPr lang="en-GB" sz="1400" kern="1200" dirty="0">
          <a:solidFill>
            <a:srgbClr val="000000"/>
          </a:solidFill>
          <a:latin typeface="+mn-lt"/>
          <a:ea typeface="+mn-ea"/>
          <a:cs typeface="+mn-cs"/>
        </a:defRPr>
      </a:lvl4pPr>
      <a:lvl5pPr marL="0" indent="0" algn="just" defTabSz="1043056" rtl="0" eaLnBrk="1" latinLnBrk="0" hangingPunct="1">
        <a:lnSpc>
          <a:spcPct val="120000"/>
        </a:lnSpc>
        <a:spcBef>
          <a:spcPts val="600"/>
        </a:spcBef>
        <a:spcAft>
          <a:spcPts val="600"/>
        </a:spcAft>
        <a:buClr>
          <a:srgbClr val="901C3B"/>
        </a:buClr>
        <a:buFontTx/>
        <a:buNone/>
        <a:defRPr sz="1400" kern="1200">
          <a:solidFill>
            <a:srgbClr val="901C3B"/>
          </a:solidFill>
          <a:latin typeface="+mn-lt"/>
          <a:ea typeface="+mn-ea"/>
          <a:cs typeface="+mn-cs"/>
        </a:defRPr>
      </a:lvl5pPr>
      <a:lvl6pPr marL="3175" indent="0" algn="just" defTabSz="1043056" rtl="0" eaLnBrk="1" latinLnBrk="0" hangingPunct="1">
        <a:lnSpc>
          <a:spcPct val="120000"/>
        </a:lnSpc>
        <a:spcBef>
          <a:spcPts val="300"/>
        </a:spcBef>
        <a:spcAft>
          <a:spcPts val="600"/>
        </a:spcAft>
        <a:buClr>
          <a:srgbClr val="000000"/>
        </a:buClr>
        <a:buFontTx/>
        <a:buNone/>
        <a:defRPr lang="en-US" sz="1200" b="0" i="0" kern="1200" dirty="0" smtClean="0">
          <a:solidFill>
            <a:srgbClr val="000000"/>
          </a:solidFill>
          <a:latin typeface="+mn-lt"/>
          <a:ea typeface="+mn-ea"/>
          <a:cs typeface="+mn-cs"/>
        </a:defRPr>
      </a:lvl6pPr>
      <a:lvl7pPr marL="0" indent="0" algn="just" defTabSz="1043056" rtl="0" eaLnBrk="1" latinLnBrk="0" hangingPunct="1">
        <a:lnSpc>
          <a:spcPct val="120000"/>
        </a:lnSpc>
        <a:spcBef>
          <a:spcPts val="300"/>
        </a:spcBef>
        <a:spcAft>
          <a:spcPts val="600"/>
        </a:spcAft>
        <a:buClr>
          <a:srgbClr val="000000"/>
        </a:buClr>
        <a:buFontTx/>
        <a:buNone/>
        <a:defRPr lang="en-US" sz="1000" b="0" kern="1200" baseline="0" dirty="0" smtClean="0">
          <a:solidFill>
            <a:srgbClr val="000000"/>
          </a:solidFill>
          <a:latin typeface="+mn-lt"/>
          <a:ea typeface="+mn-ea"/>
          <a:cs typeface="+mn-cs"/>
        </a:defRPr>
      </a:lvl7pPr>
      <a:lvl8pPr marL="542925" indent="0" algn="l" defTabSz="1043056" rtl="0" eaLnBrk="1" latinLnBrk="0" hangingPunct="1">
        <a:lnSpc>
          <a:spcPts val="1100"/>
        </a:lnSpc>
        <a:spcBef>
          <a:spcPts val="600"/>
        </a:spcBef>
        <a:spcAft>
          <a:spcPts val="600"/>
        </a:spcAft>
        <a:buFont typeface="Arial" panose="020B0604020202020204" pitchFamily="34" charset="0"/>
        <a:buNone/>
        <a:defRPr lang="en-US" sz="1100" kern="1200" dirty="0" smtClean="0">
          <a:solidFill>
            <a:schemeClr val="tx1"/>
          </a:solidFill>
          <a:latin typeface="+mn-lt"/>
          <a:ea typeface="+mn-ea"/>
          <a:cs typeface="+mn-cs"/>
        </a:defRPr>
      </a:lvl8pPr>
      <a:lvl9pPr marL="1162050" indent="-352425" algn="l" defTabSz="1043056" rtl="0" eaLnBrk="1" latinLnBrk="0" hangingPunct="1">
        <a:spcBef>
          <a:spcPct val="20000"/>
        </a:spcBef>
        <a:buFont typeface="Arial" panose="020B0604020202020204" pitchFamily="34" charset="0"/>
        <a:buChar char="–"/>
        <a:defRPr lang="en-US" sz="900" kern="1200" dirty="0" smtClean="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A_9A051855.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E6C3461-DA47-01E8-AAF4-761FFFBB79DF}"/>
              </a:ext>
            </a:extLst>
          </p:cNvPr>
          <p:cNvSpPr>
            <a:spLocks noGrp="1"/>
          </p:cNvSpPr>
          <p:nvPr>
            <p:ph type="ctrTitle"/>
          </p:nvPr>
        </p:nvSpPr>
        <p:spPr/>
        <p:txBody>
          <a:bodyPr/>
          <a:lstStyle/>
          <a:p>
            <a:r>
              <a:rPr lang="en-GB"/>
              <a:t>Countries of the World</a:t>
            </a:r>
          </a:p>
        </p:txBody>
      </p:sp>
      <p:sp>
        <p:nvSpPr>
          <p:cNvPr id="11" name="Subtitle 10">
            <a:extLst>
              <a:ext uri="{FF2B5EF4-FFF2-40B4-BE49-F238E27FC236}">
                <a16:creationId xmlns:a16="http://schemas.microsoft.com/office/drawing/2014/main" id="{39BB66BA-9C5E-1B6A-6C2A-F5E85B301518}"/>
              </a:ext>
            </a:extLst>
          </p:cNvPr>
          <p:cNvSpPr>
            <a:spLocks noGrp="1"/>
          </p:cNvSpPr>
          <p:nvPr>
            <p:ph type="subTitle" idx="1"/>
          </p:nvPr>
        </p:nvSpPr>
        <p:spPr/>
        <p:txBody>
          <a:bodyPr/>
          <a:lstStyle/>
          <a:p>
            <a:pPr lvl="0"/>
            <a:endParaRPr lang="en-GB" sz="2000" kern="1200">
              <a:solidFill>
                <a:srgbClr val="901C3B"/>
              </a:solidFill>
              <a:effectLst/>
              <a:latin typeface="+mj-lt"/>
              <a:ea typeface="+mj-ea"/>
              <a:cs typeface="+mj-cs"/>
            </a:endParaRPr>
          </a:p>
        </p:txBody>
      </p:sp>
      <p:sp>
        <p:nvSpPr>
          <p:cNvPr id="12" name="Text Placeholder 11">
            <a:extLst>
              <a:ext uri="{FF2B5EF4-FFF2-40B4-BE49-F238E27FC236}">
                <a16:creationId xmlns:a16="http://schemas.microsoft.com/office/drawing/2014/main" id="{59A180B6-78F7-426C-6EAD-CCA05650E212}"/>
              </a:ext>
            </a:extLst>
          </p:cNvPr>
          <p:cNvSpPr>
            <a:spLocks noGrp="1"/>
          </p:cNvSpPr>
          <p:nvPr>
            <p:ph type="body" sz="quarter" idx="10"/>
          </p:nvPr>
        </p:nvSpPr>
        <p:spPr/>
        <p:txBody>
          <a:bodyPr/>
          <a:lstStyle/>
          <a:p>
            <a:endParaRPr lang="en-GB"/>
          </a:p>
        </p:txBody>
      </p:sp>
      <p:sp>
        <p:nvSpPr>
          <p:cNvPr id="13" name="Text Placeholder 12">
            <a:extLst>
              <a:ext uri="{FF2B5EF4-FFF2-40B4-BE49-F238E27FC236}">
                <a16:creationId xmlns:a16="http://schemas.microsoft.com/office/drawing/2014/main" id="{E4DD1B7D-9186-3390-155F-B52BBF77B908}"/>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2584025173"/>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02A20-94D9-88D4-5D22-3311550FA3FB}"/>
              </a:ext>
            </a:extLst>
          </p:cNvPr>
          <p:cNvSpPr>
            <a:spLocks noGrp="1"/>
          </p:cNvSpPr>
          <p:nvPr>
            <p:ph type="title"/>
          </p:nvPr>
        </p:nvSpPr>
        <p:spPr>
          <a:xfrm>
            <a:off x="720001" y="504303"/>
            <a:ext cx="9252000" cy="324000"/>
          </a:xfrm>
        </p:spPr>
        <p:txBody>
          <a:bodyPr/>
          <a:lstStyle/>
          <a:p>
            <a:pPr lvl="0"/>
            <a:r>
              <a:rPr lang="en-US"/>
              <a:t>Continents</a:t>
            </a:r>
            <a:endParaRPr lang="en-GB"/>
          </a:p>
        </p:txBody>
      </p:sp>
      <p:sp>
        <p:nvSpPr>
          <p:cNvPr id="3" name="Subtitle 2">
            <a:extLst>
              <a:ext uri="{FF2B5EF4-FFF2-40B4-BE49-F238E27FC236}">
                <a16:creationId xmlns:a16="http://schemas.microsoft.com/office/drawing/2014/main" id="{EF4652AA-9D6A-937C-E405-7EC956921A6A}"/>
              </a:ext>
            </a:extLst>
          </p:cNvPr>
          <p:cNvSpPr>
            <a:spLocks noGrp="1"/>
          </p:cNvSpPr>
          <p:nvPr>
            <p:ph sz="quarter" idx="16"/>
          </p:nvPr>
        </p:nvSpPr>
        <p:spPr>
          <a:xfrm>
            <a:off x="720725" y="1224000"/>
            <a:ext cx="9251268" cy="5400000"/>
          </a:xfrm>
        </p:spPr>
        <p:txBody>
          <a:bodyPr/>
          <a:lstStyle/>
          <a:p>
            <a:pPr lvl="0"/>
            <a:r>
              <a:rPr lang="en-US"/>
              <a:t>Europe</a:t>
            </a:r>
            <a:endParaRPr lang="en-GB"/>
          </a:p>
          <a:p>
            <a:pPr lvl="0"/>
            <a:r>
              <a:rPr lang="en-US"/>
              <a:t>Asia</a:t>
            </a:r>
            <a:endParaRPr lang="en-GB"/>
          </a:p>
          <a:p>
            <a:pPr lvl="0"/>
            <a:r>
              <a:rPr lang="en-US"/>
              <a:t>Americas</a:t>
            </a:r>
            <a:endParaRPr lang="en-GB"/>
          </a:p>
          <a:p>
            <a:pPr lvl="0"/>
            <a:r>
              <a:rPr lang="en-US"/>
              <a:t>Africa</a:t>
            </a:r>
            <a:endParaRPr lang="en-GB"/>
          </a:p>
        </p:txBody>
      </p:sp>
    </p:spTree>
    <p:extLst>
      <p:ext uri="{BB962C8B-B14F-4D97-AF65-F5344CB8AC3E}">
        <p14:creationId xmlns:p14="http://schemas.microsoft.com/office/powerpoint/2010/main" val="2701917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31163-7DCD-4DD2-757A-D7E9212BA25A}"/>
              </a:ext>
            </a:extLst>
          </p:cNvPr>
          <p:cNvSpPr>
            <a:spLocks noGrp="1"/>
          </p:cNvSpPr>
          <p:nvPr>
            <p:ph type="title"/>
          </p:nvPr>
        </p:nvSpPr>
        <p:spPr>
          <a:xfrm>
            <a:off x="720001" y="504303"/>
            <a:ext cx="9252000" cy="324000"/>
          </a:xfrm>
        </p:spPr>
        <p:txBody>
          <a:bodyPr/>
          <a:lstStyle/>
          <a:p>
            <a:pPr lvl="0"/>
            <a:r>
              <a:rPr lang="en-US"/>
              <a:t>Europe</a:t>
            </a:r>
            <a:endParaRPr lang="en-GB"/>
          </a:p>
        </p:txBody>
      </p:sp>
      <p:sp>
        <p:nvSpPr>
          <p:cNvPr id="3" name="Subtitle 2">
            <a:extLst>
              <a:ext uri="{FF2B5EF4-FFF2-40B4-BE49-F238E27FC236}">
                <a16:creationId xmlns:a16="http://schemas.microsoft.com/office/drawing/2014/main" id="{DA330C57-6F73-A2FD-DDF8-A01DF05B794B}"/>
              </a:ext>
            </a:extLst>
          </p:cNvPr>
          <p:cNvSpPr>
            <a:spLocks noGrp="1"/>
          </p:cNvSpPr>
          <p:nvPr>
            <p:ph sz="quarter" idx="16"/>
          </p:nvPr>
        </p:nvSpPr>
        <p:spPr>
          <a:xfrm>
            <a:off x="720725" y="1224000"/>
            <a:ext cx="9251268" cy="5400000"/>
          </a:xfrm>
        </p:spPr>
        <p:txBody>
          <a:bodyPr/>
          <a:lstStyle/>
          <a:p>
            <a:pPr lvl="0"/>
            <a:r>
              <a:rPr lang="en-US"/>
              <a:t>UK</a:t>
            </a:r>
            <a:endParaRPr lang="en-GB"/>
          </a:p>
          <a:p>
            <a:pPr lvl="0"/>
            <a:r>
              <a:rPr lang="en-US"/>
              <a:t>France</a:t>
            </a:r>
            <a:endParaRPr lang="en-GB"/>
          </a:p>
          <a:p>
            <a:pPr lvl="0"/>
            <a:r>
              <a:rPr lang="en-US"/>
              <a:t>Germany</a:t>
            </a:r>
            <a:endParaRPr lang="en-GB"/>
          </a:p>
          <a:p>
            <a:pPr lvl="0"/>
            <a:r>
              <a:rPr lang="en-US"/>
              <a:t>Ireland</a:t>
            </a:r>
            <a:endParaRPr lang="en-GB"/>
          </a:p>
          <a:p>
            <a:pPr lvl="0"/>
            <a:r>
              <a:rPr lang="en-US"/>
              <a:t>Spain</a:t>
            </a:r>
            <a:endParaRPr lang="en-GB"/>
          </a:p>
        </p:txBody>
      </p:sp>
    </p:spTree>
    <p:extLst>
      <p:ext uri="{BB962C8B-B14F-4D97-AF65-F5344CB8AC3E}">
        <p14:creationId xmlns:p14="http://schemas.microsoft.com/office/powerpoint/2010/main" val="292737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E7915-0E3E-1F1D-4A99-C25816EB124A}"/>
              </a:ext>
            </a:extLst>
          </p:cNvPr>
          <p:cNvSpPr>
            <a:spLocks noGrp="1"/>
          </p:cNvSpPr>
          <p:nvPr>
            <p:ph type="title"/>
          </p:nvPr>
        </p:nvSpPr>
        <p:spPr/>
        <p:txBody>
          <a:bodyPr/>
          <a:lstStyle/>
          <a:p>
            <a:pPr lvl="0"/>
            <a:r>
              <a:rPr lang="en-US"/>
              <a:t>Americas</a:t>
            </a:r>
            <a:endParaRPr lang="en-GB"/>
          </a:p>
        </p:txBody>
      </p:sp>
      <p:sp>
        <p:nvSpPr>
          <p:cNvPr id="9" name="Text Placeholder 8">
            <a:extLst>
              <a:ext uri="{FF2B5EF4-FFF2-40B4-BE49-F238E27FC236}">
                <a16:creationId xmlns:a16="http://schemas.microsoft.com/office/drawing/2014/main" id="{5C875097-0D70-33B1-E018-975CD2D7ACE1}"/>
              </a:ext>
            </a:extLst>
          </p:cNvPr>
          <p:cNvSpPr>
            <a:spLocks noGrp="1"/>
          </p:cNvSpPr>
          <p:nvPr>
            <p:ph type="body" sz="quarter" idx="13"/>
          </p:nvPr>
        </p:nvSpPr>
        <p:spPr/>
        <p:txBody>
          <a:bodyPr/>
          <a:lstStyle/>
          <a:p>
            <a:endParaRPr lang="en-GB"/>
          </a:p>
        </p:txBody>
      </p:sp>
      <p:sp>
        <p:nvSpPr>
          <p:cNvPr id="3" name="Subtitle 2">
            <a:extLst>
              <a:ext uri="{FF2B5EF4-FFF2-40B4-BE49-F238E27FC236}">
                <a16:creationId xmlns:a16="http://schemas.microsoft.com/office/drawing/2014/main" id="{0DD669BC-0F74-1AF5-0799-08E90E9955E8}"/>
              </a:ext>
            </a:extLst>
          </p:cNvPr>
          <p:cNvSpPr>
            <a:spLocks noGrp="1"/>
          </p:cNvSpPr>
          <p:nvPr>
            <p:ph sz="quarter" idx="16"/>
          </p:nvPr>
        </p:nvSpPr>
        <p:spPr/>
        <p:txBody>
          <a:bodyPr/>
          <a:lstStyle/>
          <a:p>
            <a:pPr lvl="0"/>
            <a:r>
              <a:rPr lang="en-US"/>
              <a:t>North America</a:t>
            </a:r>
            <a:endParaRPr lang="en-GB"/>
          </a:p>
          <a:p>
            <a:pPr lvl="1"/>
            <a:r>
              <a:rPr lang="en-US"/>
              <a:t>USA</a:t>
            </a:r>
            <a:endParaRPr lang="en-GB"/>
          </a:p>
          <a:p>
            <a:pPr lvl="1"/>
            <a:r>
              <a:rPr lang="en-US"/>
              <a:t>Canada</a:t>
            </a:r>
            <a:endParaRPr lang="en-GB"/>
          </a:p>
          <a:p>
            <a:pPr lvl="0"/>
            <a:r>
              <a:rPr lang="en-US"/>
              <a:t>Central America</a:t>
            </a:r>
            <a:endParaRPr lang="en-GB"/>
          </a:p>
          <a:p>
            <a:pPr lvl="1"/>
            <a:r>
              <a:rPr lang="en-US"/>
              <a:t>Mexico</a:t>
            </a:r>
            <a:endParaRPr lang="en-GB"/>
          </a:p>
          <a:p>
            <a:pPr lvl="0"/>
            <a:r>
              <a:rPr lang="en-US"/>
              <a:t>South America</a:t>
            </a:r>
            <a:endParaRPr lang="en-GB"/>
          </a:p>
          <a:p>
            <a:pPr lvl="1"/>
            <a:r>
              <a:rPr lang="en-US"/>
              <a:t>Brazil</a:t>
            </a:r>
            <a:endParaRPr lang="en-GB"/>
          </a:p>
          <a:p>
            <a:pPr lvl="1"/>
            <a:r>
              <a:rPr lang="en-US"/>
              <a:t>Chile</a:t>
            </a:r>
            <a:endParaRPr lang="en-GB"/>
          </a:p>
        </p:txBody>
      </p:sp>
      <p:pic>
        <p:nvPicPr>
          <p:cNvPr id="12" name="Content Placeholder 11" descr="A map of the americas&#10;&#10;AI-generated content may be incorrect.">
            <a:extLst>
              <a:ext uri="{FF2B5EF4-FFF2-40B4-BE49-F238E27FC236}">
                <a16:creationId xmlns:a16="http://schemas.microsoft.com/office/drawing/2014/main" id="{E5711A4D-4B06-3580-A446-9AEB583CC835}"/>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1764506"/>
            <a:ext cx="4319588" cy="4319588"/>
          </a:xfrm>
        </p:spPr>
      </p:pic>
    </p:spTree>
    <p:extLst>
      <p:ext uri="{BB962C8B-B14F-4D97-AF65-F5344CB8AC3E}">
        <p14:creationId xmlns:p14="http://schemas.microsoft.com/office/powerpoint/2010/main" val="2550068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5CC4-700B-4553-8A16-B2A3D82E2644}"/>
              </a:ext>
            </a:extLst>
          </p:cNvPr>
          <p:cNvSpPr>
            <a:spLocks noGrp="1"/>
          </p:cNvSpPr>
          <p:nvPr>
            <p:ph type="title"/>
          </p:nvPr>
        </p:nvSpPr>
        <p:spPr/>
        <p:txBody>
          <a:bodyPr/>
          <a:lstStyle/>
          <a:p>
            <a:r>
              <a:rPr lang="en-GB"/>
              <a:t>Transport</a:t>
            </a:r>
          </a:p>
        </p:txBody>
      </p:sp>
      <p:sp>
        <p:nvSpPr>
          <p:cNvPr id="3" name="Subtitle 2">
            <a:extLst>
              <a:ext uri="{FF2B5EF4-FFF2-40B4-BE49-F238E27FC236}">
                <a16:creationId xmlns:a16="http://schemas.microsoft.com/office/drawing/2014/main" id="{C17EFA2D-CE8C-4611-83AB-8F7711053D5F}"/>
              </a:ext>
            </a:extLst>
          </p:cNvPr>
          <p:cNvSpPr>
            <a:spLocks noGrp="1"/>
          </p:cNvSpPr>
          <p:nvPr>
            <p:ph type="body" idx="1"/>
          </p:nvPr>
        </p:nvSpPr>
        <p:spPr/>
        <p:txBody>
          <a:bodyPr/>
          <a:lstStyle/>
          <a:p>
            <a:r>
              <a:rPr lang="en-GB"/>
              <a:t>A New Direction</a:t>
            </a:r>
          </a:p>
        </p:txBody>
      </p:sp>
    </p:spTree>
    <p:extLst>
      <p:ext uri="{BB962C8B-B14F-4D97-AF65-F5344CB8AC3E}">
        <p14:creationId xmlns:p14="http://schemas.microsoft.com/office/powerpoint/2010/main" val="2024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F799B-0293-40FA-8129-139817F6E850}"/>
              </a:ext>
            </a:extLst>
          </p:cNvPr>
          <p:cNvSpPr>
            <a:spLocks noGrp="1"/>
          </p:cNvSpPr>
          <p:nvPr>
            <p:ph type="title"/>
          </p:nvPr>
        </p:nvSpPr>
        <p:spPr/>
        <p:txBody>
          <a:bodyPr/>
          <a:lstStyle/>
          <a:p>
            <a:r>
              <a:rPr lang="en-GB"/>
              <a:t>Personal</a:t>
            </a:r>
          </a:p>
        </p:txBody>
      </p:sp>
      <p:sp>
        <p:nvSpPr>
          <p:cNvPr id="3" name="Content Placeholder 2">
            <a:extLst>
              <a:ext uri="{FF2B5EF4-FFF2-40B4-BE49-F238E27FC236}">
                <a16:creationId xmlns:a16="http://schemas.microsoft.com/office/drawing/2014/main" id="{D0866F35-B4C5-40B8-AD25-74C64FA79F56}"/>
              </a:ext>
            </a:extLst>
          </p:cNvPr>
          <p:cNvSpPr>
            <a:spLocks noGrp="1"/>
          </p:cNvSpPr>
          <p:nvPr>
            <p:ph sz="quarter" idx="16"/>
          </p:nvPr>
        </p:nvSpPr>
        <p:spPr/>
        <p:txBody>
          <a:bodyPr/>
          <a:lstStyle/>
          <a:p>
            <a:r>
              <a:rPr lang="en-GB"/>
              <a:t>Electric cars</a:t>
            </a:r>
          </a:p>
          <a:p>
            <a:r>
              <a:rPr lang="en-GB"/>
              <a:t>Solar scooters</a:t>
            </a:r>
          </a:p>
          <a:p>
            <a:r>
              <a:rPr lang="en-GB"/>
              <a:t>Methane copters</a:t>
            </a:r>
          </a:p>
        </p:txBody>
      </p:sp>
    </p:spTree>
    <p:extLst>
      <p:ext uri="{BB962C8B-B14F-4D97-AF65-F5344CB8AC3E}">
        <p14:creationId xmlns:p14="http://schemas.microsoft.com/office/powerpoint/2010/main" val="4147292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887CE-F92C-4EC9-BE2B-3726595F74CA}"/>
              </a:ext>
            </a:extLst>
          </p:cNvPr>
          <p:cNvSpPr>
            <a:spLocks noGrp="1"/>
          </p:cNvSpPr>
          <p:nvPr>
            <p:ph type="title"/>
          </p:nvPr>
        </p:nvSpPr>
        <p:spPr/>
        <p:txBody>
          <a:bodyPr/>
          <a:lstStyle/>
          <a:p>
            <a:r>
              <a:rPr lang="en-GB"/>
              <a:t>People Transport</a:t>
            </a:r>
          </a:p>
        </p:txBody>
      </p:sp>
      <p:sp>
        <p:nvSpPr>
          <p:cNvPr id="3" name="Content Placeholder 2">
            <a:extLst>
              <a:ext uri="{FF2B5EF4-FFF2-40B4-BE49-F238E27FC236}">
                <a16:creationId xmlns:a16="http://schemas.microsoft.com/office/drawing/2014/main" id="{5286894B-367A-4BDF-B4D9-168D9BAAB79A}"/>
              </a:ext>
            </a:extLst>
          </p:cNvPr>
          <p:cNvSpPr>
            <a:spLocks noGrp="1"/>
          </p:cNvSpPr>
          <p:nvPr>
            <p:ph sz="quarter" idx="16"/>
          </p:nvPr>
        </p:nvSpPr>
        <p:spPr/>
        <p:txBody>
          <a:bodyPr/>
          <a:lstStyle/>
          <a:p>
            <a:r>
              <a:rPr lang="en-GB"/>
              <a:t>Electric shuttles</a:t>
            </a:r>
          </a:p>
          <a:p>
            <a:r>
              <a:rPr lang="en-GB"/>
              <a:t>New age jets</a:t>
            </a:r>
          </a:p>
          <a:p>
            <a:r>
              <a:rPr lang="en-GB"/>
              <a:t>Fuel cell systems</a:t>
            </a:r>
          </a:p>
        </p:txBody>
      </p:sp>
    </p:spTree>
    <p:extLst>
      <p:ext uri="{BB962C8B-B14F-4D97-AF65-F5344CB8AC3E}">
        <p14:creationId xmlns:p14="http://schemas.microsoft.com/office/powerpoint/2010/main" val="3697753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EEE56-E10D-4BB1-84E7-DA44F79D3C41}"/>
              </a:ext>
            </a:extLst>
          </p:cNvPr>
          <p:cNvSpPr>
            <a:spLocks noGrp="1"/>
          </p:cNvSpPr>
          <p:nvPr>
            <p:ph type="title"/>
          </p:nvPr>
        </p:nvSpPr>
        <p:spPr/>
        <p:txBody>
          <a:bodyPr/>
          <a:lstStyle/>
          <a:p>
            <a:r>
              <a:rPr lang="en-GB"/>
              <a:t>Freight</a:t>
            </a:r>
          </a:p>
        </p:txBody>
      </p:sp>
      <p:sp>
        <p:nvSpPr>
          <p:cNvPr id="4" name="Text Placeholder 3">
            <a:extLst>
              <a:ext uri="{FF2B5EF4-FFF2-40B4-BE49-F238E27FC236}">
                <a16:creationId xmlns:a16="http://schemas.microsoft.com/office/drawing/2014/main" id="{AC0502B8-34A0-6951-C439-1E0EF05AD315}"/>
              </a:ext>
            </a:extLst>
          </p:cNvPr>
          <p:cNvSpPr>
            <a:spLocks noGrp="1"/>
          </p:cNvSpPr>
          <p:nvPr>
            <p:ph type="body" sz="quarter" idx="13"/>
          </p:nvPr>
        </p:nvSpPr>
        <p:spPr/>
        <p:txBody>
          <a:bodyPr/>
          <a:lstStyle/>
          <a:p>
            <a:endParaRPr lang="en-GB"/>
          </a:p>
        </p:txBody>
      </p:sp>
      <p:sp>
        <p:nvSpPr>
          <p:cNvPr id="3" name="Content Placeholder 2">
            <a:extLst>
              <a:ext uri="{FF2B5EF4-FFF2-40B4-BE49-F238E27FC236}">
                <a16:creationId xmlns:a16="http://schemas.microsoft.com/office/drawing/2014/main" id="{CCFFE4E8-791C-4F18-B67F-F7958730124B}"/>
              </a:ext>
            </a:extLst>
          </p:cNvPr>
          <p:cNvSpPr>
            <a:spLocks noGrp="1"/>
          </p:cNvSpPr>
          <p:nvPr>
            <p:ph sz="quarter" idx="16"/>
          </p:nvPr>
        </p:nvSpPr>
        <p:spPr/>
        <p:txBody>
          <a:bodyPr/>
          <a:lstStyle/>
          <a:p>
            <a:r>
              <a:rPr lang="en-GB"/>
              <a:t>Ionic transport depots</a:t>
            </a:r>
          </a:p>
          <a:p>
            <a:r>
              <a:rPr lang="en-GB"/>
              <a:t>Thermal management systems</a:t>
            </a:r>
          </a:p>
          <a:p>
            <a:r>
              <a:rPr lang="en-GB"/>
              <a:t>Logistics engineering</a:t>
            </a:r>
          </a:p>
        </p:txBody>
      </p:sp>
      <p:pic>
        <p:nvPicPr>
          <p:cNvPr id="8" name="Content Placeholder 7" descr="Commercial dock with container cargo ship container storage and crane unloading ship">
            <a:extLst>
              <a:ext uri="{FF2B5EF4-FFF2-40B4-BE49-F238E27FC236}">
                <a16:creationId xmlns:a16="http://schemas.microsoft.com/office/drawing/2014/main" id="{27942731-B204-4DA8-A49F-DE3120429C8F}"/>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710574"/>
            <a:ext cx="4319588" cy="2427453"/>
          </a:xfr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609832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9387A-5089-4D43-8915-644190C2E9D1}"/>
              </a:ext>
            </a:extLst>
          </p:cNvPr>
          <p:cNvSpPr>
            <a:spLocks noGrp="1"/>
          </p:cNvSpPr>
          <p:nvPr>
            <p:ph type="title"/>
          </p:nvPr>
        </p:nvSpPr>
        <p:spPr/>
        <p:txBody>
          <a:bodyPr/>
          <a:lstStyle/>
          <a:p>
            <a:r>
              <a:rPr lang="en-GB"/>
              <a:t>Future Trends</a:t>
            </a:r>
          </a:p>
        </p:txBody>
      </p:sp>
      <p:sp>
        <p:nvSpPr>
          <p:cNvPr id="4" name="Text Placeholder 3">
            <a:extLst>
              <a:ext uri="{FF2B5EF4-FFF2-40B4-BE49-F238E27FC236}">
                <a16:creationId xmlns:a16="http://schemas.microsoft.com/office/drawing/2014/main" id="{4990CF61-7737-2934-9C1E-F11A4C8762E5}"/>
              </a:ext>
            </a:extLst>
          </p:cNvPr>
          <p:cNvSpPr>
            <a:spLocks noGrp="1"/>
          </p:cNvSpPr>
          <p:nvPr>
            <p:ph type="body" sz="quarter" idx="13"/>
          </p:nvPr>
        </p:nvSpPr>
        <p:spPr/>
        <p:txBody>
          <a:bodyPr/>
          <a:lstStyle/>
          <a:p>
            <a:endParaRPr lang="en-GB"/>
          </a:p>
        </p:txBody>
      </p:sp>
      <p:sp>
        <p:nvSpPr>
          <p:cNvPr id="3" name="Content Placeholder 2">
            <a:extLst>
              <a:ext uri="{FF2B5EF4-FFF2-40B4-BE49-F238E27FC236}">
                <a16:creationId xmlns:a16="http://schemas.microsoft.com/office/drawing/2014/main" id="{18AE5D2F-F6A0-4F79-AB9E-B48F211EE7D7}"/>
              </a:ext>
            </a:extLst>
          </p:cNvPr>
          <p:cNvSpPr>
            <a:spLocks noGrp="1"/>
          </p:cNvSpPr>
          <p:nvPr>
            <p:ph sz="quarter" idx="16"/>
          </p:nvPr>
        </p:nvSpPr>
        <p:spPr/>
        <p:txBody>
          <a:bodyPr/>
          <a:lstStyle/>
          <a:p>
            <a:r>
              <a:rPr lang="en-GB"/>
              <a:t>Hybridisation</a:t>
            </a:r>
          </a:p>
          <a:p>
            <a:r>
              <a:rPr lang="en-GB"/>
              <a:t>Solid oxide technology</a:t>
            </a:r>
          </a:p>
          <a:p>
            <a:r>
              <a:rPr lang="en-GB"/>
              <a:t>Power plant alternatives</a:t>
            </a:r>
          </a:p>
          <a:p>
            <a:endParaRPr lang="en-GB"/>
          </a:p>
        </p:txBody>
      </p:sp>
      <p:pic>
        <p:nvPicPr>
          <p:cNvPr id="8" name="Content Placeholder 7" descr="Abstract pcb board">
            <a:extLst>
              <a:ext uri="{FF2B5EF4-FFF2-40B4-BE49-F238E27FC236}">
                <a16:creationId xmlns:a16="http://schemas.microsoft.com/office/drawing/2014/main" id="{BF518B6A-8AEB-45BF-A8C4-14DDA7AE2668}"/>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484789"/>
            <a:ext cx="4319588" cy="2879022"/>
          </a:xfr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23346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d423616855efe3aaea4b88f3a17e8bc30c6ed26"/>
</p:tagLst>
</file>

<file path=ppt/theme/theme1.xml><?xml version="1.0" encoding="utf-8"?>
<a:theme xmlns:a="http://schemas.openxmlformats.org/drawingml/2006/main" name="blank">
  <a:themeElements>
    <a:clrScheme name="InfraRed">
      <a:dk1>
        <a:srgbClr val="000000"/>
      </a:dk1>
      <a:lt1>
        <a:srgbClr val="FFFFFF"/>
      </a:lt1>
      <a:dk2>
        <a:srgbClr val="000000"/>
      </a:dk2>
      <a:lt2>
        <a:srgbClr val="FFFFFF"/>
      </a:lt2>
      <a:accent1>
        <a:srgbClr val="901C3B"/>
      </a:accent1>
      <a:accent2>
        <a:srgbClr val="867A6F"/>
      </a:accent2>
      <a:accent3>
        <a:srgbClr val="D4BF95"/>
      </a:accent3>
      <a:accent4>
        <a:srgbClr val="ECAC00"/>
      </a:accent4>
      <a:accent5>
        <a:srgbClr val="00338E"/>
      </a:accent5>
      <a:accent6>
        <a:srgbClr val="416430"/>
      </a:accent6>
      <a:hlink>
        <a:srgbClr val="867A6F"/>
      </a:hlink>
      <a:folHlink>
        <a:srgbClr val="901C3B"/>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fc41c0c-941e-4430-93e5-b5a3df331653">
      <Terms xmlns="http://schemas.microsoft.com/office/infopath/2007/PartnerControls"/>
    </lcf76f155ced4ddcb4097134ff3c332f>
    <TaxCatchAll xmlns="9d3b13a9-62e0-48b7-bd98-6569b634381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5EA7CC32458CB48A58BBBB7711AF896" ma:contentTypeVersion="12" ma:contentTypeDescription="Create a new document." ma:contentTypeScope="" ma:versionID="dc2a5c83f209ee755dbf62a15254b325">
  <xsd:schema xmlns:xsd="http://www.w3.org/2001/XMLSchema" xmlns:xs="http://www.w3.org/2001/XMLSchema" xmlns:p="http://schemas.microsoft.com/office/2006/metadata/properties" xmlns:ns2="cfc41c0c-941e-4430-93e5-b5a3df331653" xmlns:ns3="9d3b13a9-62e0-48b7-bd98-6569b634381a" targetNamespace="http://schemas.microsoft.com/office/2006/metadata/properties" ma:root="true" ma:fieldsID="de1ec73b7b5470971adbf266d9a462a5" ns2:_="" ns3:_="">
    <xsd:import namespace="cfc41c0c-941e-4430-93e5-b5a3df331653"/>
    <xsd:import namespace="9d3b13a9-62e0-48b7-bd98-6569b634381a"/>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c41c0c-941e-4430-93e5-b5a3df3316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8894bfbe-4643-4bb0-82b4-6e64f4d1d5fe"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3b13a9-62e0-48b7-bd98-6569b634381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a5b7a39-3b95-4d2a-94b1-9e1bb0716040}" ma:internalName="TaxCatchAll" ma:showField="CatchAllData" ma:web="9d3b13a9-62e0-48b7-bd98-6569b63438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E6381C-C77D-491D-AC15-DD59A7FFA9DF}">
  <ds:schemaRefs>
    <ds:schemaRef ds:uri="http://schemas.microsoft.com/sharepoint/v3/contenttype/forms"/>
  </ds:schemaRefs>
</ds:datastoreItem>
</file>

<file path=customXml/itemProps2.xml><?xml version="1.0" encoding="utf-8"?>
<ds:datastoreItem xmlns:ds="http://schemas.openxmlformats.org/officeDocument/2006/customXml" ds:itemID="{D156AAAF-2D46-4C0D-B260-CF9A998EBA4B}">
  <ds:schemaRefs>
    <ds:schemaRef ds:uri="http://schemas.openxmlformats.org/package/2006/metadata/core-properties"/>
    <ds:schemaRef ds:uri="http://schemas.microsoft.com/office/2006/documentManagement/types"/>
    <ds:schemaRef ds:uri="9d3b13a9-62e0-48b7-bd98-6569b634381a"/>
    <ds:schemaRef ds:uri="cfc41c0c-941e-4430-93e5-b5a3df331653"/>
    <ds:schemaRef ds:uri="http://www.w3.org/XML/1998/namespace"/>
    <ds:schemaRef ds:uri="http://purl.org/dc/terms/"/>
    <ds:schemaRef ds:uri="http://purl.org/dc/dcmitype/"/>
    <ds:schemaRef ds:uri="http://schemas.microsoft.com/office/infopath/2007/PartnerControl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64DF07DE-6271-4DB8-924F-557C2D18F777}">
  <ds:schemaRefs>
    <ds:schemaRef ds:uri="9d3b13a9-62e0-48b7-bd98-6569b634381a"/>
    <ds:schemaRef ds:uri="cfc41c0c-941e-4430-93e5-b5a3df33165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111</Words>
  <Application>Microsoft Office PowerPoint</Application>
  <PresentationFormat>Custom</PresentationFormat>
  <Paragraphs>59</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blank</vt:lpstr>
      <vt:lpstr>Countries of the World</vt:lpstr>
      <vt:lpstr>Continents</vt:lpstr>
      <vt:lpstr>Europe</vt:lpstr>
      <vt:lpstr>Americas</vt:lpstr>
      <vt:lpstr>Transport</vt:lpstr>
      <vt:lpstr>Personal</vt:lpstr>
      <vt:lpstr>People Transport</vt:lpstr>
      <vt:lpstr>Freight</vt:lpstr>
      <vt:lpstr>Future Trends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Quintin Keanie</dc:creator>
  <cp:lastModifiedBy>Dallas .</cp:lastModifiedBy>
  <cp:revision>1</cp:revision>
  <cp:lastPrinted>2025-06-09T21:51:09Z</cp:lastPrinted>
  <dcterms:created xsi:type="dcterms:W3CDTF">2024-05-15T14:57:50Z</dcterms:created>
  <dcterms:modified xsi:type="dcterms:W3CDTF">2025-06-09T21:51:11Z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0x01010055EA7CC32458CB48A58BBBB7711AF896</vt:lpwstr>
  </property>
  <property fmtid="{D5CDD505-2E9C-101B-9397-08002B2CF9AE}" pid="3" name="MediaServiceImageTags">
    <vt:lpwstr/>
  </property>
</Properties>
</file>